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8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301" r:id="rId39"/>
    <p:sldId id="298" r:id="rId40"/>
    <p:sldId id="299" r:id="rId41"/>
    <p:sldId id="302" r:id="rId42"/>
    <p:sldId id="303" r:id="rId43"/>
    <p:sldId id="297" r:id="rId44"/>
  </p:sldIdLst>
  <p:sldSz cx="16256000" cy="9144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Gill Sans" panose="020B0604020202020204" charset="0"/>
      <p:regular r:id="rId50"/>
      <p:bold r:id="rId51"/>
    </p:embeddedFont>
    <p:embeddedFont>
      <p:font typeface="Lato" panose="020F0502020204030203" pitchFamily="34" charset="0"/>
      <p:regular r:id="rId52"/>
      <p:bold r:id="rId53"/>
      <p:italic r:id="rId54"/>
      <p:boldItalic r:id="rId55"/>
    </p:embeddedFont>
    <p:embeddedFont>
      <p:font typeface="Lato Light" panose="020F0502020204030203" pitchFamily="34" charset="0"/>
      <p:regular r:id="rId56"/>
      <p:bold r:id="rId57"/>
      <p:italic r:id="rId58"/>
      <p:boldItalic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  <p:embeddedFont>
      <p:font typeface="Open Sans SemiBold" panose="020B070603080402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omPX47rI2TH/Qvx833/9cw==" hashData="9IWIjk8b+VkbxVqUKeuHuI85Cd2ohpiGPVHqQtTT1vL/CNgQoPd9JLMiTM35qq5QIUvNBJ+wKQuQYzScho359g=="/>
  <p:extLst>
    <p:ext uri="{EFAFB233-063F-42B5-8137-9DF3F51BA10A}">
      <p15:sldGuideLst xmlns:p15="http://schemas.microsoft.com/office/powerpoint/2012/main">
        <p15:guide id="1" orient="horz" pos="975" userDrawn="1">
          <p15:clr>
            <a:srgbClr val="A4A3A4"/>
          </p15:clr>
        </p15:guide>
        <p15:guide id="2" pos="5120">
          <p15:clr>
            <a:srgbClr val="A4A3A4"/>
          </p15:clr>
        </p15:guide>
        <p15:guide id="3" orient="horz" pos="1111" userDrawn="1">
          <p15:clr>
            <a:srgbClr val="A4A3A4"/>
          </p15:clr>
        </p15:guide>
        <p15:guide id="4" pos="14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iR09JzmjaDmKGUtohjFpQGbR5l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6" y="67"/>
      </p:cViewPr>
      <p:guideLst>
        <p:guide orient="horz" pos="975"/>
        <p:guide pos="5120"/>
        <p:guide orient="horz" pos="1111"/>
        <p:guide pos="14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1" name="Google Shape;48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4" name="Google Shape;67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2" name="Google Shape;68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9" name="Google Shape;7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7" name="Google Shape;8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5" name="Google Shape;83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3" name="Google Shape;84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8" name="Google Shape;84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5" name="Google Shape;88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3" name="Google Shape;92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1" name="Google Shape;96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9" name="Google Shape;99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3" name="Google Shape;103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5" name="Google Shape;107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170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8363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7" name="Google Shape;115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1182618a5ec_0_6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1182618a5ec_0_6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_optio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1182618a5ec_0_63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182618a5ec_0_63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g1182618a5ec_0_63"/>
          <p:cNvSpPr txBox="1"/>
          <p:nvPr/>
        </p:nvSpPr>
        <p:spPr>
          <a:xfrm>
            <a:off x="670034" y="6941703"/>
            <a:ext cx="321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g1182618a5ec_0_63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1182618a5ec_0_63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g1182618a5ec_0_63"/>
          <p:cNvSpPr txBox="1"/>
          <p:nvPr/>
        </p:nvSpPr>
        <p:spPr>
          <a:xfrm>
            <a:off x="2082521" y="29165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g1182618a5ec_0_63"/>
          <p:cNvSpPr txBox="1"/>
          <p:nvPr/>
        </p:nvSpPr>
        <p:spPr>
          <a:xfrm>
            <a:off x="2082521" y="37371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g1182618a5ec_0_63"/>
          <p:cNvSpPr txBox="1"/>
          <p:nvPr/>
        </p:nvSpPr>
        <p:spPr>
          <a:xfrm>
            <a:off x="2082521" y="45577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g1182618a5ec_0_63"/>
          <p:cNvSpPr txBox="1"/>
          <p:nvPr/>
        </p:nvSpPr>
        <p:spPr>
          <a:xfrm>
            <a:off x="2082521" y="537836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g1182618a5ec_0_63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1182618a5ec_0_63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g1182618a5ec_0_63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1182618a5ec_0_63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g1182618a5ec_0_63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g1182618a5ec_0_63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1182618a5ec_0_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3" y="1143"/>
            <a:ext cx="16251936" cy="91417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182618a5ec_0_79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g1182618a5ec_0_79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g1182618a5ec_0_79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1182618a5ec_0_79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1182618a5ec_0_79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g1182618a5ec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858" y="1232902"/>
            <a:ext cx="4107511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182618a5ec_0_87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182618a5ec_0_8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g1182618a5ec_0_8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182618a5ec_0_91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182618a5ec_0_9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1182618a5ec_0_91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1182618a5ec_0_95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182618a5ec_0_95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4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1_Topic Nam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182618a5ec_0_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182618a5ec_0_98" descr="A picture containing table, to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914" y="2053487"/>
            <a:ext cx="5522488" cy="5037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g1182618a5ec_0_98"/>
          <p:cNvGrpSpPr/>
          <p:nvPr/>
        </p:nvGrpSpPr>
        <p:grpSpPr>
          <a:xfrm>
            <a:off x="7823576" y="3280406"/>
            <a:ext cx="3159711" cy="777071"/>
            <a:chOff x="7666980" y="3483234"/>
            <a:chExt cx="2114934" cy="520128"/>
          </a:xfrm>
        </p:grpSpPr>
        <p:pic>
          <p:nvPicPr>
            <p:cNvPr id="111" name="Google Shape;111;g1182618a5ec_0_98" descr="A picture containing drawing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66980" y="3503447"/>
              <a:ext cx="1847248" cy="49991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" name="Google Shape;112;g1182618a5ec_0_98"/>
            <p:cNvCxnSpPr/>
            <p:nvPr/>
          </p:nvCxnSpPr>
          <p:spPr>
            <a:xfrm>
              <a:off x="9781914" y="3483234"/>
              <a:ext cx="0" cy="42120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3" name="Google Shape;113;g1182618a5ec_0_98"/>
          <p:cNvSpPr/>
          <p:nvPr/>
        </p:nvSpPr>
        <p:spPr>
          <a:xfrm>
            <a:off x="8486596" y="4588785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1182618a5ec_0_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35700" y="2773700"/>
            <a:ext cx="2770000" cy="15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182618a5ec_0_138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1182618a5ec_0_138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1182618a5ec_0_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2774" y="1186581"/>
            <a:ext cx="357477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182618a5ec_0_138"/>
          <p:cNvSpPr txBox="1">
            <a:spLocks noGrp="1"/>
          </p:cNvSpPr>
          <p:nvPr>
            <p:ph type="body" idx="1"/>
          </p:nvPr>
        </p:nvSpPr>
        <p:spPr>
          <a:xfrm>
            <a:off x="1332874" y="255404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1182618a5ec_0_138"/>
          <p:cNvSpPr txBox="1">
            <a:spLocks noGrp="1"/>
          </p:cNvSpPr>
          <p:nvPr>
            <p:ph type="body" idx="2"/>
          </p:nvPr>
        </p:nvSpPr>
        <p:spPr>
          <a:xfrm>
            <a:off x="1332874" y="372738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g1182618a5ec_0_138"/>
          <p:cNvSpPr txBox="1">
            <a:spLocks noGrp="1"/>
          </p:cNvSpPr>
          <p:nvPr>
            <p:ph type="body" idx="3"/>
          </p:nvPr>
        </p:nvSpPr>
        <p:spPr>
          <a:xfrm>
            <a:off x="1332874" y="490072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g1182618a5ec_0_138"/>
          <p:cNvSpPr txBox="1">
            <a:spLocks noGrp="1"/>
          </p:cNvSpPr>
          <p:nvPr>
            <p:ph type="body" idx="4"/>
          </p:nvPr>
        </p:nvSpPr>
        <p:spPr>
          <a:xfrm>
            <a:off x="1332874" y="6061883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4247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3072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8" cy="9141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8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603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g1182618a5ec_0_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1182618a5ec_0_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D51A6BB-13EC-4A92-8734-3D3DD000E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78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299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3"/>
          <p:cNvPicPr preferRelativeResize="0"/>
          <p:nvPr/>
        </p:nvPicPr>
        <p:blipFill rotWithShape="1">
          <a:blip r:embed="rId2">
            <a:alphaModFix/>
          </a:blip>
          <a:srcRect l="20" r="21"/>
          <a:stretch/>
        </p:blipFill>
        <p:spPr>
          <a:xfrm>
            <a:off x="3611" y="0"/>
            <a:ext cx="1624878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66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4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62117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5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5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5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25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25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3936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6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/>
          <p:nvPr/>
        </p:nvSpPr>
        <p:spPr>
          <a:xfrm>
            <a:off x="670034" y="69417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3317876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6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6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6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111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9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670034" y="69417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92342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9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79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72252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381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441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1182618a5ec_0_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6" cy="914171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1182618a5ec_0_12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g1182618a5ec_0_12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g1182618a5ec_0_12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g1182618a5ec_0_12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g1182618a5ec_0_12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g1182618a5ec_0_12"/>
          <p:cNvSpPr/>
          <p:nvPr/>
        </p:nvSpPr>
        <p:spPr>
          <a:xfrm>
            <a:off x="718944" y="2187719"/>
            <a:ext cx="7887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g1182618a5ec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7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1_Topic Nam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40" cy="914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7" descr="A picture containing table, to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914" y="2053487"/>
            <a:ext cx="5522486" cy="5037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37"/>
          <p:cNvGrpSpPr/>
          <p:nvPr/>
        </p:nvGrpSpPr>
        <p:grpSpPr>
          <a:xfrm>
            <a:off x="7823430" y="3280331"/>
            <a:ext cx="3159671" cy="777060"/>
            <a:chOff x="7666980" y="3483234"/>
            <a:chExt cx="2114934" cy="520128"/>
          </a:xfrm>
        </p:grpSpPr>
        <p:pic>
          <p:nvPicPr>
            <p:cNvPr id="111" name="Google Shape;111;p37" descr="A picture containing drawing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66980" y="3503447"/>
              <a:ext cx="1847248" cy="49991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" name="Google Shape;112;p37"/>
            <p:cNvCxnSpPr/>
            <p:nvPr/>
          </p:nvCxnSpPr>
          <p:spPr>
            <a:xfrm>
              <a:off x="9781914" y="3483234"/>
              <a:ext cx="0" cy="42122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3" name="Google Shape;113;p37"/>
          <p:cNvSpPr/>
          <p:nvPr/>
        </p:nvSpPr>
        <p:spPr>
          <a:xfrm>
            <a:off x="8486596" y="458878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35700" y="2773700"/>
            <a:ext cx="2770000" cy="1582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04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g1182618a5ec_0_21" descr="A picture containing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1182618a5ec_0_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g1182618a5ec_0_24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g1182618a5ec_0_2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1182618a5ec_0_24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1182618a5ec_0_28"/>
          <p:cNvPicPr preferRelativeResize="0"/>
          <p:nvPr/>
        </p:nvPicPr>
        <p:blipFill rotWithShape="1">
          <a:blip r:embed="rId2">
            <a:alphaModFix/>
          </a:blip>
          <a:srcRect l="20" r="20"/>
          <a:stretch/>
        </p:blipFill>
        <p:spPr>
          <a:xfrm>
            <a:off x="3611" y="0"/>
            <a:ext cx="1624878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1182618a5ec_0_28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1182618a5ec_0_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1182618a5ec_0_31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1182618a5ec_0_34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182618a5ec_0_34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g1182618a5ec_0_34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g1182618a5ec_0_34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1182618a5ec_0_34"/>
          <p:cNvSpPr txBox="1"/>
          <p:nvPr/>
        </p:nvSpPr>
        <p:spPr>
          <a:xfrm>
            <a:off x="2082521" y="29165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g1182618a5ec_0_34"/>
          <p:cNvSpPr txBox="1"/>
          <p:nvPr/>
        </p:nvSpPr>
        <p:spPr>
          <a:xfrm>
            <a:off x="2082521" y="37371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g1182618a5ec_0_34"/>
          <p:cNvSpPr txBox="1"/>
          <p:nvPr/>
        </p:nvSpPr>
        <p:spPr>
          <a:xfrm>
            <a:off x="2082521" y="45577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g1182618a5ec_0_34"/>
          <p:cNvSpPr txBox="1"/>
          <p:nvPr/>
        </p:nvSpPr>
        <p:spPr>
          <a:xfrm>
            <a:off x="2082521" y="537836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g1182618a5ec_0_34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g1182618a5ec_0_34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g1182618a5ec_0_34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g1182618a5ec_0_34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g1182618a5ec_0_4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1182618a5ec_0_4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1182618a5ec_0_47"/>
          <p:cNvSpPr txBox="1"/>
          <p:nvPr/>
        </p:nvSpPr>
        <p:spPr>
          <a:xfrm>
            <a:off x="670034" y="69417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g1182618a5ec_0_47"/>
          <p:cNvSpPr txBox="1">
            <a:spLocks noGrp="1"/>
          </p:cNvSpPr>
          <p:nvPr>
            <p:ph type="body" idx="2"/>
          </p:nvPr>
        </p:nvSpPr>
        <p:spPr>
          <a:xfrm>
            <a:off x="3317876" y="6907354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g1182618a5ec_0_4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g1182618a5ec_0_47"/>
          <p:cNvSpPr txBox="1"/>
          <p:nvPr/>
        </p:nvSpPr>
        <p:spPr>
          <a:xfrm>
            <a:off x="2082521" y="29165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1182618a5ec_0_47"/>
          <p:cNvSpPr txBox="1"/>
          <p:nvPr/>
        </p:nvSpPr>
        <p:spPr>
          <a:xfrm>
            <a:off x="2082521" y="37371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1182618a5ec_0_47"/>
          <p:cNvSpPr txBox="1"/>
          <p:nvPr/>
        </p:nvSpPr>
        <p:spPr>
          <a:xfrm>
            <a:off x="2082521" y="45577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1182618a5ec_0_47"/>
          <p:cNvSpPr txBox="1"/>
          <p:nvPr/>
        </p:nvSpPr>
        <p:spPr>
          <a:xfrm>
            <a:off x="2082521" y="537836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g1182618a5ec_0_4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g1182618a5ec_0_4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1182618a5ec_0_4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1182618a5ec_0_4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1182618a5ec_0_4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g1182618a5ec_0_4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82618a5ec_0_0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0" cy="17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182618a5ec_0_0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1182618a5ec_0_0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1182618a5ec_0_0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1182618a5ec_0_0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5344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80" r:id="rId11"/>
    <p:sldLayoutId id="2147483681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png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4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4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Introduction to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Relationship Between AI, ML, and Data Science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Relationship Between Artificial Intelligence, Machine Learning, and Data Science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80607" y="760650"/>
            <a:ext cx="20032064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 descr="Image result for ai vs ml vs data scienc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513" y="2227677"/>
            <a:ext cx="14918973" cy="5996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/>
          <p:nvPr/>
        </p:nvSpPr>
        <p:spPr>
          <a:xfrm>
            <a:off x="873356" y="1252256"/>
            <a:ext cx="1450928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Even though the terms Data Science, Machine Learning, and Artificial Intelligence (AI) fall in the same domain and are connected to each other, they have their specific applications and meaning.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Relationship Between Artificial Intelligence and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52" y="760650"/>
            <a:ext cx="16178546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 txBox="1"/>
          <p:nvPr/>
        </p:nvSpPr>
        <p:spPr>
          <a:xfrm>
            <a:off x="9970214" y="3739813"/>
            <a:ext cx="5205300" cy="263144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Machine Learning is a subset of Artificial Intelligence that is based on the idea that machines can be given access to data along with the ability to learn from it</a:t>
            </a:r>
            <a:r>
              <a:rPr lang="en-US" sz="2200" b="0" i="1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. </a:t>
            </a:r>
            <a:endParaRPr sz="2200" b="0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1" descr="Image result for quote icon"/>
          <p:cNvPicPr preferRelativeResize="0"/>
          <p:nvPr/>
        </p:nvPicPr>
        <p:blipFill rotWithShape="1">
          <a:blip r:embed="rId4">
            <a:alphaModFix/>
          </a:blip>
          <a:srcRect l="14811" t="22222" r="54525" b="53754"/>
          <a:stretch/>
        </p:blipFill>
        <p:spPr>
          <a:xfrm>
            <a:off x="9380043" y="3512539"/>
            <a:ext cx="575439" cy="45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 descr="Image result for quote icon"/>
          <p:cNvPicPr preferRelativeResize="0"/>
          <p:nvPr/>
        </p:nvPicPr>
        <p:blipFill rotWithShape="1">
          <a:blip r:embed="rId5">
            <a:alphaModFix/>
          </a:blip>
          <a:srcRect l="53830" t="53276" r="15309" b="21135"/>
          <a:stretch/>
        </p:blipFill>
        <p:spPr>
          <a:xfrm>
            <a:off x="15175588" y="6286653"/>
            <a:ext cx="590171" cy="49336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/>
          <p:nvPr/>
        </p:nvSpPr>
        <p:spPr>
          <a:xfrm>
            <a:off x="4305082" y="4388833"/>
            <a:ext cx="1428750" cy="1035309"/>
          </a:xfrm>
          <a:prstGeom prst="rightArrow">
            <a:avLst>
              <a:gd name="adj1" fmla="val 40321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41" descr="Image result for ai and machine learning"/>
          <p:cNvPicPr preferRelativeResize="0"/>
          <p:nvPr/>
        </p:nvPicPr>
        <p:blipFill rotWithShape="1">
          <a:blip r:embed="rId6">
            <a:alphaModFix/>
          </a:blip>
          <a:srcRect l="-1" r="66609" b="15582"/>
          <a:stretch/>
        </p:blipFill>
        <p:spPr>
          <a:xfrm>
            <a:off x="895353" y="1497910"/>
            <a:ext cx="4000497" cy="663026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/>
          <p:nvPr/>
        </p:nvSpPr>
        <p:spPr>
          <a:xfrm>
            <a:off x="8541464" y="4429317"/>
            <a:ext cx="1428750" cy="1035309"/>
          </a:xfrm>
          <a:prstGeom prst="rightArrow">
            <a:avLst>
              <a:gd name="adj1" fmla="val 42741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41" descr="Image result for ai and machine learning"/>
          <p:cNvPicPr preferRelativeResize="0"/>
          <p:nvPr/>
        </p:nvPicPr>
        <p:blipFill rotWithShape="1">
          <a:blip r:embed="rId6">
            <a:alphaModFix/>
          </a:blip>
          <a:srcRect l="33283" r="33325" b="15582"/>
          <a:stretch/>
        </p:blipFill>
        <p:spPr>
          <a:xfrm>
            <a:off x="5733832" y="2456265"/>
            <a:ext cx="3005632" cy="4981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Definition of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8200" y="760650"/>
            <a:ext cx="823445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/>
          <p:nvPr/>
        </p:nvSpPr>
        <p:spPr>
          <a:xfrm>
            <a:off x="2444144" y="4069197"/>
            <a:ext cx="11357618" cy="114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capability of Artificial Intelligence systems to learn by extracting patterns from data is known as Machine Learning.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2"/>
          <p:cNvSpPr/>
          <p:nvPr/>
        </p:nvSpPr>
        <p:spPr>
          <a:xfrm>
            <a:off x="2326785" y="3710434"/>
            <a:ext cx="11615701" cy="1771041"/>
          </a:xfrm>
          <a:prstGeom prst="round2DiagRect">
            <a:avLst>
              <a:gd name="adj1" fmla="val 16667"/>
              <a:gd name="adj2" fmla="val 0"/>
            </a:avLst>
          </a:prstGeom>
          <a:noFill/>
          <a:ln w="12700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42" descr="Image result for quote icon"/>
          <p:cNvPicPr preferRelativeResize="0"/>
          <p:nvPr/>
        </p:nvPicPr>
        <p:blipFill rotWithShape="1">
          <a:blip r:embed="rId4">
            <a:alphaModFix/>
          </a:blip>
          <a:srcRect l="14811" t="22222" r="54525" b="53754"/>
          <a:stretch/>
        </p:blipFill>
        <p:spPr>
          <a:xfrm>
            <a:off x="1792930" y="3417509"/>
            <a:ext cx="825010" cy="651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 descr="Image result for quote icon"/>
          <p:cNvPicPr preferRelativeResize="0"/>
          <p:nvPr/>
        </p:nvPicPr>
        <p:blipFill rotWithShape="1">
          <a:blip r:embed="rId5">
            <a:alphaModFix/>
          </a:blip>
          <a:srcRect l="53830" t="53276" r="15309" b="21135"/>
          <a:stretch/>
        </p:blipFill>
        <p:spPr>
          <a:xfrm>
            <a:off x="13629795" y="5215389"/>
            <a:ext cx="846546" cy="70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Features of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2861" y="760650"/>
            <a:ext cx="7445129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43"/>
          <p:cNvGrpSpPr/>
          <p:nvPr/>
        </p:nvGrpSpPr>
        <p:grpSpPr>
          <a:xfrm>
            <a:off x="2052756" y="1227029"/>
            <a:ext cx="12150488" cy="7030418"/>
            <a:chOff x="2052756" y="1227029"/>
            <a:chExt cx="12150488" cy="7030418"/>
          </a:xfrm>
        </p:grpSpPr>
        <p:grpSp>
          <p:nvGrpSpPr>
            <p:cNvPr id="292" name="Google Shape;292;p43"/>
            <p:cNvGrpSpPr/>
            <p:nvPr/>
          </p:nvGrpSpPr>
          <p:grpSpPr>
            <a:xfrm>
              <a:off x="7177133" y="1227029"/>
              <a:ext cx="7026111" cy="1720054"/>
              <a:chOff x="2819400" y="1890713"/>
              <a:chExt cx="3838576" cy="996866"/>
            </a:xfrm>
          </p:grpSpPr>
          <p:sp>
            <p:nvSpPr>
              <p:cNvPr id="293" name="Google Shape;293;p43"/>
              <p:cNvSpPr/>
              <p:nvPr/>
            </p:nvSpPr>
            <p:spPr>
              <a:xfrm>
                <a:off x="3843338" y="2010942"/>
                <a:ext cx="2814638" cy="873782"/>
              </a:xfrm>
              <a:prstGeom prst="roundRect">
                <a:avLst>
                  <a:gd name="adj" fmla="val 16667"/>
                </a:avLst>
              </a:pr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" name="Google Shape;294;p43"/>
              <p:cNvSpPr/>
              <p:nvPr/>
            </p:nvSpPr>
            <p:spPr>
              <a:xfrm>
                <a:off x="3843338" y="1890713"/>
                <a:ext cx="2814638" cy="996866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95" name="Google Shape;295;p43"/>
              <p:cNvSpPr/>
              <p:nvPr/>
            </p:nvSpPr>
            <p:spPr>
              <a:xfrm>
                <a:off x="2819400" y="2006836"/>
                <a:ext cx="1138238" cy="880742"/>
              </a:xfrm>
              <a:custGeom>
                <a:avLst/>
                <a:gdLst/>
                <a:ahLst/>
                <a:cxnLst/>
                <a:rect l="l" t="t" r="r" b="b"/>
                <a:pathLst>
                  <a:path w="924" h="860" extrusionOk="0">
                    <a:moveTo>
                      <a:pt x="924" y="229"/>
                    </a:moveTo>
                    <a:lnTo>
                      <a:pt x="854" y="172"/>
                    </a:lnTo>
                    <a:lnTo>
                      <a:pt x="854" y="0"/>
                    </a:lnTo>
                    <a:lnTo>
                      <a:pt x="0" y="0"/>
                    </a:lnTo>
                    <a:lnTo>
                      <a:pt x="0" y="860"/>
                    </a:lnTo>
                    <a:lnTo>
                      <a:pt x="854" y="860"/>
                    </a:lnTo>
                    <a:lnTo>
                      <a:pt x="854" y="288"/>
                    </a:lnTo>
                    <a:lnTo>
                      <a:pt x="924" y="229"/>
                    </a:lnTo>
                    <a:close/>
                  </a:path>
                </a:pathLst>
              </a:custGeom>
              <a:solidFill>
                <a:srgbClr val="9CBA56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96" name="Google Shape;296;p43"/>
            <p:cNvSpPr txBox="1"/>
            <p:nvPr/>
          </p:nvSpPr>
          <p:spPr>
            <a:xfrm>
              <a:off x="7729293" y="1795400"/>
              <a:ext cx="821663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01</a:t>
              </a:r>
              <a:b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endParaRPr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7" name="Google Shape;297;p43"/>
            <p:cNvGrpSpPr/>
            <p:nvPr/>
          </p:nvGrpSpPr>
          <p:grpSpPr>
            <a:xfrm>
              <a:off x="2052756" y="3029457"/>
              <a:ext cx="7026111" cy="1720052"/>
              <a:chOff x="2052756" y="3029457"/>
              <a:chExt cx="7026111" cy="1720052"/>
            </a:xfrm>
          </p:grpSpPr>
          <p:sp>
            <p:nvSpPr>
              <p:cNvPr id="298" name="Google Shape;298;p43"/>
              <p:cNvSpPr/>
              <p:nvPr/>
            </p:nvSpPr>
            <p:spPr>
              <a:xfrm flipH="1">
                <a:off x="2052756" y="3029457"/>
                <a:ext cx="5151900" cy="1720052"/>
              </a:xfrm>
              <a:prstGeom prst="roundRect">
                <a:avLst>
                  <a:gd name="adj" fmla="val 16667"/>
                </a:avLst>
              </a:pr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99" name="Google Shape;299;p43"/>
              <p:cNvSpPr/>
              <p:nvPr/>
            </p:nvSpPr>
            <p:spPr>
              <a:xfrm flipH="1">
                <a:off x="2052756" y="3029457"/>
                <a:ext cx="5151900" cy="1720052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00" name="Google Shape;300;p43"/>
              <p:cNvSpPr/>
              <p:nvPr/>
            </p:nvSpPr>
            <p:spPr>
              <a:xfrm flipH="1">
                <a:off x="6995442" y="3029457"/>
                <a:ext cx="2083425" cy="1720052"/>
              </a:xfrm>
              <a:custGeom>
                <a:avLst/>
                <a:gdLst/>
                <a:ahLst/>
                <a:cxnLst/>
                <a:rect l="l" t="t" r="r" b="b"/>
                <a:pathLst>
                  <a:path w="924" h="860" extrusionOk="0">
                    <a:moveTo>
                      <a:pt x="924" y="229"/>
                    </a:moveTo>
                    <a:lnTo>
                      <a:pt x="854" y="172"/>
                    </a:lnTo>
                    <a:lnTo>
                      <a:pt x="854" y="0"/>
                    </a:lnTo>
                    <a:lnTo>
                      <a:pt x="0" y="0"/>
                    </a:lnTo>
                    <a:lnTo>
                      <a:pt x="0" y="860"/>
                    </a:lnTo>
                    <a:lnTo>
                      <a:pt x="854" y="860"/>
                    </a:lnTo>
                    <a:lnTo>
                      <a:pt x="854" y="288"/>
                    </a:lnTo>
                    <a:lnTo>
                      <a:pt x="924" y="229"/>
                    </a:lnTo>
                    <a:close/>
                  </a:path>
                </a:pathLst>
              </a:custGeom>
              <a:solidFill>
                <a:srgbClr val="F29C14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01" name="Google Shape;301;p43"/>
            <p:cNvSpPr txBox="1"/>
            <p:nvPr/>
          </p:nvSpPr>
          <p:spPr>
            <a:xfrm>
              <a:off x="7679234" y="3461422"/>
              <a:ext cx="821663" cy="430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02</a:t>
              </a:r>
              <a:endPara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" name="Google Shape;302;p43"/>
            <p:cNvGrpSpPr/>
            <p:nvPr/>
          </p:nvGrpSpPr>
          <p:grpSpPr>
            <a:xfrm>
              <a:off x="7174317" y="4817343"/>
              <a:ext cx="7026111" cy="1720052"/>
              <a:chOff x="7174317" y="4817343"/>
              <a:chExt cx="7026111" cy="1720052"/>
            </a:xfrm>
          </p:grpSpPr>
          <p:sp>
            <p:nvSpPr>
              <p:cNvPr id="303" name="Google Shape;303;p43"/>
              <p:cNvSpPr/>
              <p:nvPr/>
            </p:nvSpPr>
            <p:spPr>
              <a:xfrm>
                <a:off x="9048528" y="4817343"/>
                <a:ext cx="5151900" cy="1720052"/>
              </a:xfrm>
              <a:prstGeom prst="roundRect">
                <a:avLst>
                  <a:gd name="adj" fmla="val 16667"/>
                </a:avLst>
              </a:pr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04" name="Google Shape;304;p43"/>
              <p:cNvSpPr/>
              <p:nvPr/>
            </p:nvSpPr>
            <p:spPr>
              <a:xfrm>
                <a:off x="9048528" y="4817343"/>
                <a:ext cx="5151900" cy="1720052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05" name="Google Shape;305;p43"/>
              <p:cNvSpPr/>
              <p:nvPr/>
            </p:nvSpPr>
            <p:spPr>
              <a:xfrm>
                <a:off x="7174317" y="4817343"/>
                <a:ext cx="2083425" cy="1720052"/>
              </a:xfrm>
              <a:custGeom>
                <a:avLst/>
                <a:gdLst/>
                <a:ahLst/>
                <a:cxnLst/>
                <a:rect l="l" t="t" r="r" b="b"/>
                <a:pathLst>
                  <a:path w="924" h="860" extrusionOk="0">
                    <a:moveTo>
                      <a:pt x="924" y="229"/>
                    </a:moveTo>
                    <a:lnTo>
                      <a:pt x="854" y="172"/>
                    </a:lnTo>
                    <a:lnTo>
                      <a:pt x="854" y="0"/>
                    </a:lnTo>
                    <a:lnTo>
                      <a:pt x="0" y="0"/>
                    </a:lnTo>
                    <a:lnTo>
                      <a:pt x="0" y="860"/>
                    </a:lnTo>
                    <a:lnTo>
                      <a:pt x="854" y="860"/>
                    </a:lnTo>
                    <a:lnTo>
                      <a:pt x="854" y="288"/>
                    </a:lnTo>
                    <a:lnTo>
                      <a:pt x="924" y="229"/>
                    </a:lnTo>
                    <a:close/>
                  </a:path>
                </a:pathLst>
              </a:custGeom>
              <a:solidFill>
                <a:srgbClr val="0D80B9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06" name="Google Shape;306;p43"/>
            <p:cNvSpPr txBox="1"/>
            <p:nvPr/>
          </p:nvSpPr>
          <p:spPr>
            <a:xfrm>
              <a:off x="9387002" y="4900126"/>
              <a:ext cx="3870918" cy="1354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enables computers to find hidden insights using iterative algorithms without being explicitly programmed.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43"/>
            <p:cNvSpPr txBox="1"/>
            <p:nvPr/>
          </p:nvSpPr>
          <p:spPr>
            <a:xfrm>
              <a:off x="7377303" y="5207816"/>
              <a:ext cx="1426191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03</a:t>
              </a:r>
              <a:b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endParaRPr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308" name="Google Shape;308;p43"/>
            <p:cNvGrpSpPr/>
            <p:nvPr/>
          </p:nvGrpSpPr>
          <p:grpSpPr>
            <a:xfrm>
              <a:off x="2052756" y="6537395"/>
              <a:ext cx="7044040" cy="1720052"/>
              <a:chOff x="2052756" y="6537395"/>
              <a:chExt cx="7044040" cy="1720052"/>
            </a:xfrm>
          </p:grpSpPr>
          <p:sp>
            <p:nvSpPr>
              <p:cNvPr id="309" name="Google Shape;309;p43"/>
              <p:cNvSpPr/>
              <p:nvPr/>
            </p:nvSpPr>
            <p:spPr>
              <a:xfrm flipH="1">
                <a:off x="2052756" y="6537397"/>
                <a:ext cx="5151900" cy="1720050"/>
              </a:xfrm>
              <a:prstGeom prst="roundRect">
                <a:avLst>
                  <a:gd name="adj" fmla="val 16667"/>
                </a:avLst>
              </a:prstGeom>
              <a:solidFill>
                <a:srgbClr val="D8D8D8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0" name="Google Shape;310;p43"/>
              <p:cNvSpPr/>
              <p:nvPr/>
            </p:nvSpPr>
            <p:spPr>
              <a:xfrm flipH="1">
                <a:off x="2052756" y="6537397"/>
                <a:ext cx="5151900" cy="1720050"/>
              </a:xfrm>
              <a:prstGeom prst="rect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11" name="Google Shape;311;p43"/>
              <p:cNvSpPr/>
              <p:nvPr/>
            </p:nvSpPr>
            <p:spPr>
              <a:xfrm flipH="1">
                <a:off x="7013371" y="6537395"/>
                <a:ext cx="2083425" cy="1720050"/>
              </a:xfrm>
              <a:custGeom>
                <a:avLst/>
                <a:gdLst/>
                <a:ahLst/>
                <a:cxnLst/>
                <a:rect l="l" t="t" r="r" b="b"/>
                <a:pathLst>
                  <a:path w="924" h="860" extrusionOk="0">
                    <a:moveTo>
                      <a:pt x="924" y="229"/>
                    </a:moveTo>
                    <a:lnTo>
                      <a:pt x="854" y="172"/>
                    </a:lnTo>
                    <a:lnTo>
                      <a:pt x="854" y="0"/>
                    </a:lnTo>
                    <a:lnTo>
                      <a:pt x="0" y="0"/>
                    </a:lnTo>
                    <a:lnTo>
                      <a:pt x="0" y="860"/>
                    </a:lnTo>
                    <a:lnTo>
                      <a:pt x="854" y="860"/>
                    </a:lnTo>
                    <a:lnTo>
                      <a:pt x="854" y="288"/>
                    </a:lnTo>
                    <a:lnTo>
                      <a:pt x="924" y="229"/>
                    </a:lnTo>
                    <a:close/>
                  </a:path>
                </a:pathLst>
              </a:custGeom>
              <a:solidFill>
                <a:srgbClr val="095A82"/>
              </a:soli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312" name="Google Shape;312;p43"/>
            <p:cNvSpPr txBox="1"/>
            <p:nvPr/>
          </p:nvSpPr>
          <p:spPr>
            <a:xfrm>
              <a:off x="7729293" y="7075967"/>
              <a:ext cx="821663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04</a:t>
              </a:r>
              <a:b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endParaRPr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" name="Google Shape;313;p43"/>
            <p:cNvSpPr/>
            <p:nvPr/>
          </p:nvSpPr>
          <p:spPr>
            <a:xfrm>
              <a:off x="2214625" y="6653718"/>
              <a:ext cx="4739540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automates 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analytical model building.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43"/>
            <p:cNvSpPr/>
            <p:nvPr/>
          </p:nvSpPr>
          <p:spPr>
            <a:xfrm>
              <a:off x="2077543" y="3032070"/>
              <a:ext cx="8368567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focuses on the development of 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computer programs that can teach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themselves to grow and change 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when exposed to new data.</a:t>
              </a:r>
              <a:endParaRPr/>
            </a:p>
          </p:txBody>
        </p:sp>
        <p:sp>
          <p:nvSpPr>
            <p:cNvPr id="315" name="Google Shape;315;p43"/>
            <p:cNvSpPr/>
            <p:nvPr/>
          </p:nvSpPr>
          <p:spPr>
            <a:xfrm>
              <a:off x="9257743" y="1427395"/>
              <a:ext cx="4942686" cy="1107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It uses data to detect patterns in datasets and adjust program 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actions accordingly.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316" name="Google Shape;316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03423" y="1444475"/>
              <a:ext cx="1511443" cy="15114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21617" y="4822043"/>
              <a:ext cx="1710651" cy="1673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135154" y="3024425"/>
              <a:ext cx="1710651" cy="1710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Machine Learning Approach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/>
        </p:nvSpPr>
        <p:spPr>
          <a:xfrm>
            <a:off x="-10099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Approach vs. Machine Learning Approach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544" y="760650"/>
            <a:ext cx="13127762" cy="36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45"/>
          <p:cNvCxnSpPr/>
          <p:nvPr/>
        </p:nvCxnSpPr>
        <p:spPr>
          <a:xfrm>
            <a:off x="8128000" y="2171398"/>
            <a:ext cx="0" cy="5904781"/>
          </a:xfrm>
          <a:prstGeom prst="straightConnector1">
            <a:avLst/>
          </a:prstGeom>
          <a:noFill/>
          <a:ln w="57150" cap="flat" cmpd="sng">
            <a:solidFill>
              <a:srgbClr val="7F7F7F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31" name="Google Shape;331;p45"/>
          <p:cNvSpPr/>
          <p:nvPr/>
        </p:nvSpPr>
        <p:spPr>
          <a:xfrm>
            <a:off x="1187181" y="1774764"/>
            <a:ext cx="6069651" cy="1141887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Programming: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and program is run on the computer to produce the output.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028" y="3416117"/>
            <a:ext cx="1286466" cy="121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 descr="A close up of a logo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64562" y="5745692"/>
            <a:ext cx="1289498" cy="121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 descr="A close up of a logo&#10;&#10;Description generated with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63090" y="4570193"/>
            <a:ext cx="1210862" cy="114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 descr="A close up of a logo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483725" y="4421864"/>
            <a:ext cx="1183827" cy="1116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45"/>
          <p:cNvCxnSpPr/>
          <p:nvPr/>
        </p:nvCxnSpPr>
        <p:spPr>
          <a:xfrm>
            <a:off x="2413205" y="3909114"/>
            <a:ext cx="1049293" cy="726276"/>
          </a:xfrm>
          <a:prstGeom prst="straightConnector1">
            <a:avLst/>
          </a:prstGeom>
          <a:noFill/>
          <a:ln w="28575" cap="flat" cmpd="sng">
            <a:solidFill>
              <a:srgbClr val="33669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7" name="Google Shape;337;p45"/>
          <p:cNvCxnSpPr/>
          <p:nvPr/>
        </p:nvCxnSpPr>
        <p:spPr>
          <a:xfrm>
            <a:off x="5140035" y="5126816"/>
            <a:ext cx="1152348" cy="0"/>
          </a:xfrm>
          <a:prstGeom prst="straightConnector1">
            <a:avLst/>
          </a:prstGeom>
          <a:noFill/>
          <a:ln w="28575" cap="flat" cmpd="sng">
            <a:solidFill>
              <a:srgbClr val="33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8" name="Google Shape;338;p45"/>
          <p:cNvSpPr/>
          <p:nvPr/>
        </p:nvSpPr>
        <p:spPr>
          <a:xfrm>
            <a:off x="965851" y="4782870"/>
            <a:ext cx="81093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45"/>
          <p:cNvSpPr/>
          <p:nvPr/>
        </p:nvSpPr>
        <p:spPr>
          <a:xfrm>
            <a:off x="807312" y="7023684"/>
            <a:ext cx="12864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Program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0" name="Google Shape;340;p45"/>
          <p:cNvCxnSpPr/>
          <p:nvPr/>
        </p:nvCxnSpPr>
        <p:spPr>
          <a:xfrm rot="10800000" flipH="1">
            <a:off x="2413205" y="5538256"/>
            <a:ext cx="1049293" cy="877708"/>
          </a:xfrm>
          <a:prstGeom prst="straightConnector1">
            <a:avLst/>
          </a:prstGeom>
          <a:noFill/>
          <a:ln w="28575" cap="flat" cmpd="sng">
            <a:solidFill>
              <a:srgbClr val="33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1" name="Google Shape;341;p45"/>
          <p:cNvSpPr/>
          <p:nvPr/>
        </p:nvSpPr>
        <p:spPr>
          <a:xfrm>
            <a:off x="9431078" y="1700342"/>
            <a:ext cx="6068528" cy="1216043"/>
          </a:xfrm>
          <a:prstGeom prst="roundRect">
            <a:avLst>
              <a:gd name="adj" fmla="val 16667"/>
            </a:avLst>
          </a:prstGeom>
          <a:solidFill>
            <a:srgbClr val="F7CAAC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Learning: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and output is run on the computer to create a program.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00046" y="3352569"/>
            <a:ext cx="1313996" cy="121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 descr="A close up of a logo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4293000" y="4317406"/>
            <a:ext cx="1206624" cy="121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 descr="A close up of a logo&#10;&#10;Description generated with high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972109" y="4506646"/>
            <a:ext cx="1236774" cy="114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 descr="A close up of a logo&#10;&#10;Description generated with very high confiden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9317063" y="5675429"/>
            <a:ext cx="1209160" cy="11163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45"/>
          <p:cNvCxnSpPr/>
          <p:nvPr/>
        </p:nvCxnSpPr>
        <p:spPr>
          <a:xfrm>
            <a:off x="10722224" y="3845566"/>
            <a:ext cx="1049293" cy="726275"/>
          </a:xfrm>
          <a:prstGeom prst="straightConnector1">
            <a:avLst/>
          </a:prstGeom>
          <a:noFill/>
          <a:ln w="28575" cap="flat" cmpd="sng">
            <a:solidFill>
              <a:srgbClr val="33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7" name="Google Shape;347;p45"/>
          <p:cNvSpPr/>
          <p:nvPr/>
        </p:nvSpPr>
        <p:spPr>
          <a:xfrm>
            <a:off x="9342177" y="4726530"/>
            <a:ext cx="9370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9377026" y="6913824"/>
            <a:ext cx="115552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45"/>
          <p:cNvCxnSpPr/>
          <p:nvPr/>
        </p:nvCxnSpPr>
        <p:spPr>
          <a:xfrm rot="10800000" flipH="1">
            <a:off x="10722224" y="5474708"/>
            <a:ext cx="1049293" cy="877707"/>
          </a:xfrm>
          <a:prstGeom prst="straightConnector1">
            <a:avLst/>
          </a:prstGeom>
          <a:noFill/>
          <a:ln w="28575" cap="flat" cmpd="sng">
            <a:solidFill>
              <a:srgbClr val="33669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0" name="Google Shape;350;p45"/>
          <p:cNvSpPr/>
          <p:nvPr/>
        </p:nvSpPr>
        <p:spPr>
          <a:xfrm>
            <a:off x="6498473" y="5633407"/>
            <a:ext cx="118382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14006881" y="5415336"/>
            <a:ext cx="100292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12648353" y="3793745"/>
            <a:ext cx="2079327" cy="468409"/>
          </a:xfrm>
          <a:prstGeom prst="curvedDownArrow">
            <a:avLst>
              <a:gd name="adj1" fmla="val 25000"/>
              <a:gd name="adj2" fmla="val 50000"/>
              <a:gd name="adj3" fmla="val 10940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3" name="Google Shape;353;p45"/>
          <p:cNvSpPr/>
          <p:nvPr/>
        </p:nvSpPr>
        <p:spPr>
          <a:xfrm rot="10800000">
            <a:off x="12576483" y="5805171"/>
            <a:ext cx="2079327" cy="468409"/>
          </a:xfrm>
          <a:prstGeom prst="curvedDownArrow">
            <a:avLst>
              <a:gd name="adj1" fmla="val 25000"/>
              <a:gd name="adj2" fmla="val 50000"/>
              <a:gd name="adj3" fmla="val 10940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Approach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" name="Google Shape;35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915" y="760650"/>
            <a:ext cx="546902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6"/>
          <p:cNvSpPr/>
          <p:nvPr/>
        </p:nvSpPr>
        <p:spPr>
          <a:xfrm>
            <a:off x="2494414" y="4693609"/>
            <a:ext cx="2077576" cy="13302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Problem at hand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6"/>
          <p:cNvSpPr/>
          <p:nvPr/>
        </p:nvSpPr>
        <p:spPr>
          <a:xfrm>
            <a:off x="11300832" y="2333613"/>
            <a:ext cx="2077576" cy="13302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Production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6"/>
          <p:cNvSpPr/>
          <p:nvPr/>
        </p:nvSpPr>
        <p:spPr>
          <a:xfrm>
            <a:off x="6771775" y="6915313"/>
            <a:ext cx="2077576" cy="13302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Review errors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6"/>
          <p:cNvSpPr/>
          <p:nvPr/>
        </p:nvSpPr>
        <p:spPr>
          <a:xfrm>
            <a:off x="6771775" y="4693609"/>
            <a:ext cx="2077576" cy="133026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Code the Rules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6"/>
          <p:cNvSpPr/>
          <p:nvPr/>
        </p:nvSpPr>
        <p:spPr>
          <a:xfrm>
            <a:off x="10909470" y="4618663"/>
            <a:ext cx="2860303" cy="1505131"/>
          </a:xfrm>
          <a:prstGeom prst="flowChartDecision">
            <a:avLst/>
          </a:prstGeom>
          <a:solidFill>
            <a:srgbClr val="5B9BD5"/>
          </a:solidFill>
          <a:ln w="12700" cap="flat" cmpd="sng">
            <a:solidFill>
              <a:srgbClr val="5B9B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Evaluate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46"/>
          <p:cNvCxnSpPr/>
          <p:nvPr/>
        </p:nvCxnSpPr>
        <p:spPr>
          <a:xfrm rot="10800000">
            <a:off x="3533139" y="6123917"/>
            <a:ext cx="3149100" cy="1468200"/>
          </a:xfrm>
          <a:prstGeom prst="bentConnector3">
            <a:avLst>
              <a:gd name="adj1" fmla="val 90900"/>
            </a:avLst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6" name="Google Shape;366;p46"/>
          <p:cNvCxnSpPr>
            <a:stCxn id="364" idx="2"/>
          </p:cNvCxnSpPr>
          <p:nvPr/>
        </p:nvCxnSpPr>
        <p:spPr>
          <a:xfrm rot="5400000">
            <a:off x="9905122" y="5157494"/>
            <a:ext cx="1468200" cy="3400800"/>
          </a:xfrm>
          <a:prstGeom prst="bentConnector2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7" name="Google Shape;367;p46"/>
          <p:cNvCxnSpPr/>
          <p:nvPr/>
        </p:nvCxnSpPr>
        <p:spPr>
          <a:xfrm rot="10800000" flipH="1">
            <a:off x="4711659" y="5358740"/>
            <a:ext cx="1970580" cy="12488"/>
          </a:xfrm>
          <a:prstGeom prst="straightConnector1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8" name="Google Shape;368;p46"/>
          <p:cNvCxnSpPr/>
          <p:nvPr/>
        </p:nvCxnSpPr>
        <p:spPr>
          <a:xfrm>
            <a:off x="8938890" y="5383716"/>
            <a:ext cx="1797936" cy="0"/>
          </a:xfrm>
          <a:prstGeom prst="straightConnector1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46"/>
          <p:cNvCxnSpPr/>
          <p:nvPr/>
        </p:nvCxnSpPr>
        <p:spPr>
          <a:xfrm rot="10800000">
            <a:off x="12339620" y="3720338"/>
            <a:ext cx="0" cy="836621"/>
          </a:xfrm>
          <a:prstGeom prst="straightConnector1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0" name="Google Shape;370;p46"/>
          <p:cNvSpPr txBox="1"/>
          <p:nvPr/>
        </p:nvSpPr>
        <p:spPr>
          <a:xfrm>
            <a:off x="12364352" y="4138648"/>
            <a:ext cx="97768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Pass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12399269" y="6185499"/>
            <a:ext cx="97768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Fail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6"/>
          <p:cNvSpPr txBox="1"/>
          <p:nvPr/>
        </p:nvSpPr>
        <p:spPr>
          <a:xfrm>
            <a:off x="4355994" y="1402693"/>
            <a:ext cx="764523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relies on hard-coded rules.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Approach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8" name="Google Shape;37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601" y="760650"/>
            <a:ext cx="7013649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/>
          <p:nvPr/>
        </p:nvSpPr>
        <p:spPr>
          <a:xfrm>
            <a:off x="1652479" y="4852580"/>
            <a:ext cx="2387843" cy="14002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Problem at hand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7"/>
          <p:cNvSpPr/>
          <p:nvPr/>
        </p:nvSpPr>
        <p:spPr>
          <a:xfrm>
            <a:off x="11774055" y="2368336"/>
            <a:ext cx="2387843" cy="14002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Production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6568625" y="7191253"/>
            <a:ext cx="2387843" cy="14002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Review errors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7"/>
          <p:cNvSpPr/>
          <p:nvPr/>
        </p:nvSpPr>
        <p:spPr>
          <a:xfrm>
            <a:off x="6568625" y="4852580"/>
            <a:ext cx="2387843" cy="14002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Train ML algorithm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7"/>
          <p:cNvSpPr/>
          <p:nvPr/>
        </p:nvSpPr>
        <p:spPr>
          <a:xfrm>
            <a:off x="11324246" y="4773689"/>
            <a:ext cx="3287463" cy="1584373"/>
          </a:xfrm>
          <a:prstGeom prst="flowChartDecision">
            <a:avLst/>
          </a:prstGeom>
          <a:solidFill>
            <a:srgbClr val="5B9BD5"/>
          </a:solidFill>
          <a:ln w="12700" cap="flat" cmpd="sng">
            <a:solidFill>
              <a:srgbClr val="5B9B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Evaluate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p47"/>
          <p:cNvCxnSpPr>
            <a:endCxn id="379" idx="2"/>
          </p:cNvCxnSpPr>
          <p:nvPr/>
        </p:nvCxnSpPr>
        <p:spPr>
          <a:xfrm rot="10800000">
            <a:off x="2846400" y="6252877"/>
            <a:ext cx="3619200" cy="1650900"/>
          </a:xfrm>
          <a:prstGeom prst="bentConnector2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5" name="Google Shape;385;p47"/>
          <p:cNvCxnSpPr>
            <a:stCxn id="383" idx="2"/>
            <a:endCxn id="381" idx="3"/>
          </p:cNvCxnSpPr>
          <p:nvPr/>
        </p:nvCxnSpPr>
        <p:spPr>
          <a:xfrm rot="5400000">
            <a:off x="10195528" y="5118912"/>
            <a:ext cx="1533300" cy="4011600"/>
          </a:xfrm>
          <a:prstGeom prst="bentConnector2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6" name="Google Shape;386;p47"/>
          <p:cNvCxnSpPr/>
          <p:nvPr/>
        </p:nvCxnSpPr>
        <p:spPr>
          <a:xfrm rot="10800000" flipH="1">
            <a:off x="4200850" y="5552729"/>
            <a:ext cx="2264868" cy="13146"/>
          </a:xfrm>
          <a:prstGeom prst="straightConnector1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7" name="Google Shape;387;p47"/>
          <p:cNvCxnSpPr/>
          <p:nvPr/>
        </p:nvCxnSpPr>
        <p:spPr>
          <a:xfrm rot="10800000" flipH="1">
            <a:off x="9075836" y="5567476"/>
            <a:ext cx="2114827" cy="12308"/>
          </a:xfrm>
          <a:prstGeom prst="straightConnector1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8" name="Google Shape;388;p47"/>
          <p:cNvCxnSpPr/>
          <p:nvPr/>
        </p:nvCxnSpPr>
        <p:spPr>
          <a:xfrm rot="10800000">
            <a:off x="12967976" y="3828069"/>
            <a:ext cx="0" cy="880667"/>
          </a:xfrm>
          <a:prstGeom prst="straightConnector1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9" name="Google Shape;389;p47"/>
          <p:cNvSpPr txBox="1"/>
          <p:nvPr/>
        </p:nvSpPr>
        <p:spPr>
          <a:xfrm>
            <a:off x="12996401" y="4268402"/>
            <a:ext cx="1123692" cy="43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Pass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13036533" y="6423015"/>
            <a:ext cx="1123692" cy="43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Fail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7"/>
          <p:cNvSpPr/>
          <p:nvPr/>
        </p:nvSpPr>
        <p:spPr>
          <a:xfrm>
            <a:off x="6352272" y="2482589"/>
            <a:ext cx="2940944" cy="1285772"/>
          </a:xfrm>
          <a:prstGeom prst="parallelogram">
            <a:avLst>
              <a:gd name="adj" fmla="val 25000"/>
            </a:avLst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Training Data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Example: (x1, y1), (x2, y2)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47"/>
          <p:cNvCxnSpPr/>
          <p:nvPr/>
        </p:nvCxnSpPr>
        <p:spPr>
          <a:xfrm>
            <a:off x="7822744" y="3947050"/>
            <a:ext cx="1" cy="801131"/>
          </a:xfrm>
          <a:prstGeom prst="straightConnector1">
            <a:avLst/>
          </a:prstGeom>
          <a:noFill/>
          <a:ln w="31750" cap="flat" cmpd="sng">
            <a:solidFill>
              <a:srgbClr val="5B9BD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3" name="Google Shape;393;p47"/>
          <p:cNvSpPr txBox="1"/>
          <p:nvPr/>
        </p:nvSpPr>
        <p:spPr>
          <a:xfrm>
            <a:off x="3813243" y="1506113"/>
            <a:ext cx="1034698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relies on learning patterns based on sample data.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Relationship Between Machine Learning and Data Science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606" y="760650"/>
            <a:ext cx="14357639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/>
          <p:nvPr/>
        </p:nvSpPr>
        <p:spPr>
          <a:xfrm>
            <a:off x="3387489" y="1366319"/>
            <a:ext cx="9481022" cy="851252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Science and Machine Learning go hand in hand. Data Science helps evaluate data for Machine Learning algorithms.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48"/>
          <p:cNvPicPr preferRelativeResize="0"/>
          <p:nvPr/>
        </p:nvPicPr>
        <p:blipFill rotWithShape="1">
          <a:blip r:embed="rId4">
            <a:alphaModFix/>
          </a:blip>
          <a:srcRect l="2523" t="2483" r="2735" b="27369"/>
          <a:stretch/>
        </p:blipFill>
        <p:spPr>
          <a:xfrm>
            <a:off x="4576127" y="2679109"/>
            <a:ext cx="7103745" cy="5259705"/>
          </a:xfrm>
          <a:prstGeom prst="rect">
            <a:avLst/>
          </a:prstGeom>
          <a:noFill/>
          <a:ln w="38100" cap="sq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785" dist="33020" dir="3180000" algn="ctr">
              <a:srgbClr val="000000">
                <a:alpha val="28627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3F3F3F"/>
                </a:solidFill>
              </a:rPr>
              <a:t>Define Artificial Intelligence (AI) and understand its relationship with data</a:t>
            </a:r>
            <a:endParaRPr/>
          </a:p>
        </p:txBody>
      </p:sp>
      <p:sp>
        <p:nvSpPr>
          <p:cNvPr id="169" name="Google Shape;169;p3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"/>
              <a:buNone/>
            </a:pPr>
            <a:r>
              <a:rPr lang="en-US">
                <a:solidFill>
                  <a:srgbClr val="3F3F3F"/>
                </a:solidFill>
              </a:rPr>
              <a:t>Explain Machine Learning (ML) and understand its relationship with Artificial </a:t>
            </a:r>
            <a:r>
              <a:rPr lang="en-US"/>
              <a:t>I</a:t>
            </a:r>
            <a:r>
              <a:rPr lang="en-US">
                <a:solidFill>
                  <a:srgbClr val="3F3F3F"/>
                </a:solidFill>
              </a:rPr>
              <a:t>ntelligence and Data </a:t>
            </a:r>
            <a:r>
              <a:rPr lang="en-US"/>
              <a:t>S</a:t>
            </a:r>
            <a:r>
              <a:rPr lang="en-US">
                <a:solidFill>
                  <a:srgbClr val="3F3F3F"/>
                </a:solidFill>
              </a:rPr>
              <a:t>cience</a:t>
            </a:r>
            <a:endParaRPr/>
          </a:p>
        </p:txBody>
      </p:sp>
      <p:sp>
        <p:nvSpPr>
          <p:cNvPr id="170" name="Google Shape;170;p3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Understand </a:t>
            </a:r>
            <a:r>
              <a:rPr lang="en-US"/>
              <a:t>M</a:t>
            </a:r>
            <a:r>
              <a:rPr lang="en-US">
                <a:solidFill>
                  <a:srgbClr val="3F3F3F"/>
                </a:solidFill>
              </a:rPr>
              <a:t>achine </a:t>
            </a:r>
            <a:r>
              <a:rPr lang="en-US"/>
              <a:t>L</a:t>
            </a:r>
            <a:r>
              <a:rPr lang="en-US">
                <a:solidFill>
                  <a:srgbClr val="3F3F3F"/>
                </a:solidFill>
              </a:rPr>
              <a:t>earning approaches</a:t>
            </a:r>
            <a:endParaRPr/>
          </a:p>
        </p:txBody>
      </p:sp>
      <p:sp>
        <p:nvSpPr>
          <p:cNvPr id="171" name="Google Shape;171;p3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3F3F3F"/>
                </a:solidFill>
              </a:rPr>
              <a:t>Identify the applications of Machine Learning</a:t>
            </a:r>
            <a:endParaRPr/>
          </a:p>
        </p:txBody>
      </p:sp>
      <p:pic>
        <p:nvPicPr>
          <p:cNvPr id="19" name="Google Shape;342;p12">
            <a:extLst>
              <a:ext uri="{FF2B5EF4-FFF2-40B4-BE49-F238E27FC236}">
                <a16:creationId xmlns:a16="http://schemas.microsoft.com/office/drawing/2014/main" id="{27AA5540-2D74-4CD5-8093-D2F60F997F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3198597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43;p12">
            <a:extLst>
              <a:ext uri="{FF2B5EF4-FFF2-40B4-BE49-F238E27FC236}">
                <a16:creationId xmlns:a16="http://schemas.microsoft.com/office/drawing/2014/main" id="{D863C82A-7CA8-42AF-962B-A1639D1D03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5527479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44;p12">
            <a:extLst>
              <a:ext uri="{FF2B5EF4-FFF2-40B4-BE49-F238E27FC236}">
                <a16:creationId xmlns:a16="http://schemas.microsoft.com/office/drawing/2014/main" id="{D55038F6-10DD-4BB7-893B-953A1553C6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6707109"/>
            <a:ext cx="403933" cy="343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345;p12">
            <a:extLst>
              <a:ext uri="{FF2B5EF4-FFF2-40B4-BE49-F238E27FC236}">
                <a16:creationId xmlns:a16="http://schemas.microsoft.com/office/drawing/2014/main" id="{3CC97076-E9CB-4C2B-A844-14DAFA478268}"/>
              </a:ext>
            </a:extLst>
          </p:cNvPr>
          <p:cNvGrpSpPr/>
          <p:nvPr/>
        </p:nvGrpSpPr>
        <p:grpSpPr>
          <a:xfrm>
            <a:off x="750883" y="4280701"/>
            <a:ext cx="405215" cy="343645"/>
            <a:chOff x="750883" y="3498821"/>
            <a:chExt cx="405215" cy="343645"/>
          </a:xfrm>
        </p:grpSpPr>
        <p:pic>
          <p:nvPicPr>
            <p:cNvPr id="23" name="Google Shape;346;p12">
              <a:extLst>
                <a:ext uri="{FF2B5EF4-FFF2-40B4-BE49-F238E27FC236}">
                  <a16:creationId xmlns:a16="http://schemas.microsoft.com/office/drawing/2014/main" id="{BC453222-F3BF-43F1-B98E-4D1983C5E93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883" y="3498821"/>
              <a:ext cx="405215" cy="343645"/>
            </a:xfrm>
            <a:custGeom>
              <a:avLst/>
              <a:gdLst/>
              <a:ahLst/>
              <a:cxnLst/>
              <a:rect l="l" t="t" r="r" b="b"/>
              <a:pathLst>
                <a:path w="405215" h="343645" extrusionOk="0">
                  <a:moveTo>
                    <a:pt x="0" y="0"/>
                  </a:moveTo>
                  <a:lnTo>
                    <a:pt x="405215" y="0"/>
                  </a:lnTo>
                  <a:lnTo>
                    <a:pt x="405215" y="343645"/>
                  </a:lnTo>
                  <a:lnTo>
                    <a:pt x="0" y="343645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4" name="Google Shape;347;p12">
              <a:extLst>
                <a:ext uri="{FF2B5EF4-FFF2-40B4-BE49-F238E27FC236}">
                  <a16:creationId xmlns:a16="http://schemas.microsoft.com/office/drawing/2014/main" id="{ED245FC7-C199-48A1-92B3-8E64309E198C}"/>
                </a:ext>
              </a:extLst>
            </p:cNvPr>
            <p:cNvGrpSpPr/>
            <p:nvPr/>
          </p:nvGrpSpPr>
          <p:grpSpPr>
            <a:xfrm>
              <a:off x="772360" y="3522876"/>
              <a:ext cx="356102" cy="288089"/>
              <a:chOff x="772360" y="3522876"/>
              <a:chExt cx="356102" cy="288089"/>
            </a:xfrm>
          </p:grpSpPr>
          <p:sp>
            <p:nvSpPr>
              <p:cNvPr id="25" name="Google Shape;348;p12">
                <a:extLst>
                  <a:ext uri="{FF2B5EF4-FFF2-40B4-BE49-F238E27FC236}">
                    <a16:creationId xmlns:a16="http://schemas.microsoft.com/office/drawing/2014/main" id="{92B69DF3-86E1-4F65-886F-39D2B0CD7EC3}"/>
                  </a:ext>
                </a:extLst>
              </p:cNvPr>
              <p:cNvSpPr/>
              <p:nvPr/>
            </p:nvSpPr>
            <p:spPr>
              <a:xfrm>
                <a:off x="772360" y="3522876"/>
                <a:ext cx="283793" cy="288089"/>
              </a:xfrm>
              <a:custGeom>
                <a:avLst/>
                <a:gdLst/>
                <a:ahLst/>
                <a:cxnLst/>
                <a:rect l="l" t="t" r="r" b="b"/>
                <a:pathLst>
                  <a:path w="283793" h="288089" extrusionOk="0">
                    <a:moveTo>
                      <a:pt x="283794" y="144045"/>
                    </a:moveTo>
                    <a:cubicBezTo>
                      <a:pt x="283794" y="223598"/>
                      <a:pt x="220264" y="288089"/>
                      <a:pt x="141897" y="288089"/>
                    </a:cubicBezTo>
                    <a:cubicBezTo>
                      <a:pt x="63529" y="288089"/>
                      <a:pt x="0" y="223598"/>
                      <a:pt x="0" y="144045"/>
                    </a:cubicBezTo>
                    <a:cubicBezTo>
                      <a:pt x="0" y="64491"/>
                      <a:pt x="63529" y="0"/>
                      <a:pt x="141897" y="0"/>
                    </a:cubicBezTo>
                    <a:cubicBezTo>
                      <a:pt x="220264" y="0"/>
                      <a:pt x="283794" y="64491"/>
                      <a:pt x="283794" y="144045"/>
                    </a:cubicBezTo>
                    <a:close/>
                  </a:path>
                </a:pathLst>
              </a:custGeom>
              <a:noFill/>
              <a:ln w="113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349;p12">
                <a:extLst>
                  <a:ext uri="{FF2B5EF4-FFF2-40B4-BE49-F238E27FC236}">
                    <a16:creationId xmlns:a16="http://schemas.microsoft.com/office/drawing/2014/main" id="{B83287F9-B434-460A-8E56-2AE476FE87A3}"/>
                  </a:ext>
                </a:extLst>
              </p:cNvPr>
              <p:cNvSpPr/>
              <p:nvPr/>
            </p:nvSpPr>
            <p:spPr>
              <a:xfrm>
                <a:off x="803575" y="3556238"/>
                <a:ext cx="221364" cy="221364"/>
              </a:xfrm>
              <a:custGeom>
                <a:avLst/>
                <a:gdLst/>
                <a:ahLst/>
                <a:cxnLst/>
                <a:rect l="l" t="t" r="r" b="b"/>
                <a:pathLst>
                  <a:path w="221364" h="221364" extrusionOk="0">
                    <a:moveTo>
                      <a:pt x="221365" y="110682"/>
                    </a:moveTo>
                    <a:cubicBezTo>
                      <a:pt x="221365" y="171810"/>
                      <a:pt x="171811" y="221365"/>
                      <a:pt x="110682" y="221365"/>
                    </a:cubicBezTo>
                    <a:cubicBezTo>
                      <a:pt x="49554" y="221365"/>
                      <a:pt x="0" y="171810"/>
                      <a:pt x="0" y="110682"/>
                    </a:cubicBezTo>
                    <a:cubicBezTo>
                      <a:pt x="0" y="49554"/>
                      <a:pt x="49554" y="0"/>
                      <a:pt x="110682" y="0"/>
                    </a:cubicBezTo>
                    <a:cubicBezTo>
                      <a:pt x="171811" y="0"/>
                      <a:pt x="221365" y="49554"/>
                      <a:pt x="221365" y="110682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50;p12">
                <a:extLst>
                  <a:ext uri="{FF2B5EF4-FFF2-40B4-BE49-F238E27FC236}">
                    <a16:creationId xmlns:a16="http://schemas.microsoft.com/office/drawing/2014/main" id="{5A6A6EDF-82E0-43F3-A15F-01BEBB948547}"/>
                  </a:ext>
                </a:extLst>
              </p:cNvPr>
              <p:cNvSpPr/>
              <p:nvPr/>
            </p:nvSpPr>
            <p:spPr>
              <a:xfrm>
                <a:off x="1021646" y="3566118"/>
                <a:ext cx="106816" cy="202177"/>
              </a:xfrm>
              <a:custGeom>
                <a:avLst/>
                <a:gdLst/>
                <a:ahLst/>
                <a:cxnLst/>
                <a:rect l="l" t="t" r="r" b="b"/>
                <a:pathLst>
                  <a:path w="106816" h="202177" extrusionOk="0">
                    <a:moveTo>
                      <a:pt x="286" y="0"/>
                    </a:moveTo>
                    <a:lnTo>
                      <a:pt x="106816" y="101805"/>
                    </a:lnTo>
                    <a:lnTo>
                      <a:pt x="0" y="202178"/>
                    </a:lnTo>
                    <a:cubicBezTo>
                      <a:pt x="0" y="202178"/>
                      <a:pt x="84909" y="106816"/>
                      <a:pt x="286" y="0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Relationship Between Machine Learning and Data Science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818" y="760650"/>
            <a:ext cx="14501215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1578" y="1945291"/>
            <a:ext cx="594497" cy="5853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49"/>
          <p:cNvGrpSpPr/>
          <p:nvPr/>
        </p:nvGrpSpPr>
        <p:grpSpPr>
          <a:xfrm>
            <a:off x="884818" y="2271388"/>
            <a:ext cx="7654498" cy="1295400"/>
            <a:chOff x="289877" y="2076812"/>
            <a:chExt cx="8239125" cy="1295400"/>
          </a:xfrm>
        </p:grpSpPr>
        <p:pic>
          <p:nvPicPr>
            <p:cNvPr id="410" name="Google Shape;410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9877" y="2076812"/>
              <a:ext cx="8239125" cy="12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49"/>
            <p:cNvSpPr/>
            <p:nvPr/>
          </p:nvSpPr>
          <p:spPr>
            <a:xfrm>
              <a:off x="1218876" y="2249533"/>
              <a:ext cx="6586226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Science is the use of statistical methods to find patterns in data.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2" name="Google Shape;412;p49"/>
            <p:cNvGrpSpPr/>
            <p:nvPr/>
          </p:nvGrpSpPr>
          <p:grpSpPr>
            <a:xfrm>
              <a:off x="365983" y="2142720"/>
              <a:ext cx="862444" cy="939937"/>
              <a:chOff x="365983" y="2142720"/>
              <a:chExt cx="862444" cy="939937"/>
            </a:xfrm>
          </p:grpSpPr>
          <p:cxnSp>
            <p:nvCxnSpPr>
              <p:cNvPr id="413" name="Google Shape;413;p49"/>
              <p:cNvCxnSpPr/>
              <p:nvPr/>
            </p:nvCxnSpPr>
            <p:spPr>
              <a:xfrm>
                <a:off x="1228427" y="2142720"/>
                <a:ext cx="0" cy="9399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14" name="Google Shape;414;p49"/>
              <p:cNvSpPr/>
              <p:nvPr/>
            </p:nvSpPr>
            <p:spPr>
              <a:xfrm>
                <a:off x="365983" y="2279764"/>
                <a:ext cx="856221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15" name="Google Shape;415;p49"/>
          <p:cNvGrpSpPr/>
          <p:nvPr/>
        </p:nvGrpSpPr>
        <p:grpSpPr>
          <a:xfrm>
            <a:off x="884818" y="4914916"/>
            <a:ext cx="7654498" cy="1500935"/>
            <a:chOff x="289877" y="4720340"/>
            <a:chExt cx="8239125" cy="1500935"/>
          </a:xfrm>
        </p:grpSpPr>
        <p:pic>
          <p:nvPicPr>
            <p:cNvPr id="416" name="Google Shape;416;p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9877" y="4720340"/>
              <a:ext cx="8239125" cy="12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49"/>
            <p:cNvSpPr/>
            <p:nvPr/>
          </p:nvSpPr>
          <p:spPr>
            <a:xfrm>
              <a:off x="984071" y="4774766"/>
              <a:ext cx="6821035" cy="1446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techniques are integrated into algorithms that learn and improve on their own.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8" name="Google Shape;418;p49"/>
            <p:cNvGrpSpPr/>
            <p:nvPr/>
          </p:nvGrpSpPr>
          <p:grpSpPr>
            <a:xfrm>
              <a:off x="365983" y="4788463"/>
              <a:ext cx="862444" cy="939937"/>
              <a:chOff x="365983" y="2142720"/>
              <a:chExt cx="862444" cy="939937"/>
            </a:xfrm>
          </p:grpSpPr>
          <p:cxnSp>
            <p:nvCxnSpPr>
              <p:cNvPr id="419" name="Google Shape;419;p49"/>
              <p:cNvCxnSpPr/>
              <p:nvPr/>
            </p:nvCxnSpPr>
            <p:spPr>
              <a:xfrm>
                <a:off x="1228427" y="2142720"/>
                <a:ext cx="0" cy="9399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0" name="Google Shape;420;p49"/>
              <p:cNvSpPr/>
              <p:nvPr/>
            </p:nvSpPr>
            <p:spPr>
              <a:xfrm>
                <a:off x="365983" y="2279764"/>
                <a:ext cx="856221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21" name="Google Shape;421;p49"/>
          <p:cNvGrpSpPr/>
          <p:nvPr/>
        </p:nvGrpSpPr>
        <p:grpSpPr>
          <a:xfrm>
            <a:off x="7713406" y="3605023"/>
            <a:ext cx="8082117" cy="1295400"/>
            <a:chOff x="7107030" y="3404998"/>
            <a:chExt cx="9023620" cy="1295400"/>
          </a:xfrm>
        </p:grpSpPr>
        <p:pic>
          <p:nvPicPr>
            <p:cNvPr id="422" name="Google Shape;422;p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07030" y="3404998"/>
              <a:ext cx="9023620" cy="12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49"/>
            <p:cNvSpPr/>
            <p:nvPr/>
          </p:nvSpPr>
          <p:spPr>
            <a:xfrm>
              <a:off x="7885744" y="3536044"/>
              <a:ext cx="6645476" cy="769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Statistical Machine Learning uses the same math and techniques as Data Science.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4" name="Google Shape;424;p49"/>
            <p:cNvGrpSpPr/>
            <p:nvPr/>
          </p:nvGrpSpPr>
          <p:grpSpPr>
            <a:xfrm>
              <a:off x="15043323" y="3478026"/>
              <a:ext cx="856222" cy="939937"/>
              <a:chOff x="409525" y="2142720"/>
              <a:chExt cx="856222" cy="939937"/>
            </a:xfrm>
          </p:grpSpPr>
          <p:cxnSp>
            <p:nvCxnSpPr>
              <p:cNvPr id="425" name="Google Shape;425;p49"/>
              <p:cNvCxnSpPr/>
              <p:nvPr/>
            </p:nvCxnSpPr>
            <p:spPr>
              <a:xfrm>
                <a:off x="477817" y="2142720"/>
                <a:ext cx="0" cy="9399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26" name="Google Shape;426;p49"/>
              <p:cNvSpPr/>
              <p:nvPr/>
            </p:nvSpPr>
            <p:spPr>
              <a:xfrm>
                <a:off x="409525" y="2279764"/>
                <a:ext cx="856222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27" name="Google Shape;427;p49"/>
          <p:cNvGrpSpPr/>
          <p:nvPr/>
        </p:nvGrpSpPr>
        <p:grpSpPr>
          <a:xfrm>
            <a:off x="7713406" y="6248551"/>
            <a:ext cx="8082117" cy="1295400"/>
            <a:chOff x="7742237" y="6048526"/>
            <a:chExt cx="8388413" cy="1295400"/>
          </a:xfrm>
        </p:grpSpPr>
        <p:pic>
          <p:nvPicPr>
            <p:cNvPr id="428" name="Google Shape;428;p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42237" y="6048526"/>
              <a:ext cx="8388413" cy="12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9"/>
            <p:cNvSpPr/>
            <p:nvPr/>
          </p:nvSpPr>
          <p:spPr>
            <a:xfrm>
              <a:off x="8466135" y="6071705"/>
              <a:ext cx="6645480" cy="1107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Learning facilitates Artificial Intelligence as it enables machines to learn from the patterns in data.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" name="Google Shape;430;p49"/>
            <p:cNvGrpSpPr/>
            <p:nvPr/>
          </p:nvGrpSpPr>
          <p:grpSpPr>
            <a:xfrm>
              <a:off x="15043323" y="6127689"/>
              <a:ext cx="856222" cy="939937"/>
              <a:chOff x="409525" y="2142720"/>
              <a:chExt cx="856222" cy="939937"/>
            </a:xfrm>
          </p:grpSpPr>
          <p:cxnSp>
            <p:nvCxnSpPr>
              <p:cNvPr id="431" name="Google Shape;431;p49"/>
              <p:cNvCxnSpPr/>
              <p:nvPr/>
            </p:nvCxnSpPr>
            <p:spPr>
              <a:xfrm>
                <a:off x="477817" y="2142720"/>
                <a:ext cx="0" cy="9399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432" name="Google Shape;432;p49"/>
              <p:cNvSpPr/>
              <p:nvPr/>
            </p:nvSpPr>
            <p:spPr>
              <a:xfrm>
                <a:off x="409525" y="2279764"/>
                <a:ext cx="856222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Techniques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8" name="Google Shape;43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037" y="760650"/>
            <a:ext cx="7594776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50"/>
          <p:cNvGrpSpPr/>
          <p:nvPr/>
        </p:nvGrpSpPr>
        <p:grpSpPr>
          <a:xfrm>
            <a:off x="2762655" y="1783291"/>
            <a:ext cx="10787774" cy="6358047"/>
            <a:chOff x="3113291" y="2578554"/>
            <a:chExt cx="10014686" cy="5907632"/>
          </a:xfrm>
        </p:grpSpPr>
        <p:grpSp>
          <p:nvGrpSpPr>
            <p:cNvPr id="440" name="Google Shape;440;p50"/>
            <p:cNvGrpSpPr/>
            <p:nvPr/>
          </p:nvGrpSpPr>
          <p:grpSpPr>
            <a:xfrm>
              <a:off x="5561631" y="2628814"/>
              <a:ext cx="5132738" cy="5134148"/>
              <a:chOff x="5367163" y="2019214"/>
              <a:chExt cx="5132738" cy="5134148"/>
            </a:xfrm>
          </p:grpSpPr>
          <p:grpSp>
            <p:nvGrpSpPr>
              <p:cNvPr id="441" name="Google Shape;441;p50"/>
              <p:cNvGrpSpPr/>
              <p:nvPr/>
            </p:nvGrpSpPr>
            <p:grpSpPr>
              <a:xfrm rot="-366852">
                <a:off x="5602288" y="2254250"/>
                <a:ext cx="4662487" cy="4664075"/>
                <a:chOff x="3529" y="1420"/>
                <a:chExt cx="2937" cy="2938"/>
              </a:xfrm>
            </p:grpSpPr>
            <p:sp>
              <p:nvSpPr>
                <p:cNvPr id="442" name="Google Shape;442;p50"/>
                <p:cNvSpPr/>
                <p:nvPr/>
              </p:nvSpPr>
              <p:spPr>
                <a:xfrm>
                  <a:off x="3529" y="1420"/>
                  <a:ext cx="2937" cy="29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43" name="Google Shape;443;p50"/>
                <p:cNvSpPr/>
                <p:nvPr/>
              </p:nvSpPr>
              <p:spPr>
                <a:xfrm>
                  <a:off x="5547" y="2039"/>
                  <a:ext cx="919" cy="1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" h="1296" extrusionOk="0">
                      <a:moveTo>
                        <a:pt x="0" y="515"/>
                      </a:moveTo>
                      <a:lnTo>
                        <a:pt x="0" y="515"/>
                      </a:lnTo>
                      <a:lnTo>
                        <a:pt x="19" y="553"/>
                      </a:lnTo>
                      <a:lnTo>
                        <a:pt x="39" y="591"/>
                      </a:lnTo>
                      <a:lnTo>
                        <a:pt x="55" y="632"/>
                      </a:lnTo>
                      <a:lnTo>
                        <a:pt x="68" y="673"/>
                      </a:lnTo>
                      <a:lnTo>
                        <a:pt x="78" y="716"/>
                      </a:lnTo>
                      <a:lnTo>
                        <a:pt x="87" y="759"/>
                      </a:lnTo>
                      <a:lnTo>
                        <a:pt x="91" y="803"/>
                      </a:lnTo>
                      <a:lnTo>
                        <a:pt x="93" y="850"/>
                      </a:lnTo>
                      <a:lnTo>
                        <a:pt x="93" y="850"/>
                      </a:lnTo>
                      <a:lnTo>
                        <a:pt x="93" y="884"/>
                      </a:lnTo>
                      <a:lnTo>
                        <a:pt x="89" y="918"/>
                      </a:lnTo>
                      <a:lnTo>
                        <a:pt x="84" y="952"/>
                      </a:lnTo>
                      <a:lnTo>
                        <a:pt x="78" y="984"/>
                      </a:lnTo>
                      <a:lnTo>
                        <a:pt x="432" y="1296"/>
                      </a:lnTo>
                      <a:lnTo>
                        <a:pt x="885" y="1167"/>
                      </a:lnTo>
                      <a:lnTo>
                        <a:pt x="885" y="1167"/>
                      </a:lnTo>
                      <a:lnTo>
                        <a:pt x="899" y="1090"/>
                      </a:lnTo>
                      <a:lnTo>
                        <a:pt x="906" y="1050"/>
                      </a:lnTo>
                      <a:lnTo>
                        <a:pt x="910" y="1011"/>
                      </a:lnTo>
                      <a:lnTo>
                        <a:pt x="915" y="972"/>
                      </a:lnTo>
                      <a:lnTo>
                        <a:pt x="917" y="931"/>
                      </a:lnTo>
                      <a:lnTo>
                        <a:pt x="919" y="891"/>
                      </a:lnTo>
                      <a:lnTo>
                        <a:pt x="919" y="850"/>
                      </a:lnTo>
                      <a:lnTo>
                        <a:pt x="919" y="850"/>
                      </a:lnTo>
                      <a:lnTo>
                        <a:pt x="919" y="791"/>
                      </a:lnTo>
                      <a:lnTo>
                        <a:pt x="915" y="732"/>
                      </a:lnTo>
                      <a:lnTo>
                        <a:pt x="910" y="675"/>
                      </a:lnTo>
                      <a:lnTo>
                        <a:pt x="901" y="617"/>
                      </a:lnTo>
                      <a:lnTo>
                        <a:pt x="892" y="560"/>
                      </a:lnTo>
                      <a:lnTo>
                        <a:pt x="880" y="505"/>
                      </a:lnTo>
                      <a:lnTo>
                        <a:pt x="865" y="449"/>
                      </a:lnTo>
                      <a:lnTo>
                        <a:pt x="849" y="396"/>
                      </a:lnTo>
                      <a:lnTo>
                        <a:pt x="830" y="344"/>
                      </a:lnTo>
                      <a:lnTo>
                        <a:pt x="810" y="290"/>
                      </a:lnTo>
                      <a:lnTo>
                        <a:pt x="788" y="240"/>
                      </a:lnTo>
                      <a:lnTo>
                        <a:pt x="763" y="190"/>
                      </a:lnTo>
                      <a:lnTo>
                        <a:pt x="738" y="140"/>
                      </a:lnTo>
                      <a:lnTo>
                        <a:pt x="710" y="93"/>
                      </a:lnTo>
                      <a:lnTo>
                        <a:pt x="681" y="45"/>
                      </a:lnTo>
                      <a:lnTo>
                        <a:pt x="649" y="0"/>
                      </a:lnTo>
                      <a:lnTo>
                        <a:pt x="470" y="431"/>
                      </a:lnTo>
                      <a:lnTo>
                        <a:pt x="0" y="515"/>
                      </a:ln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44" name="Google Shape;444;p50"/>
                <p:cNvSpPr/>
                <p:nvPr/>
              </p:nvSpPr>
              <p:spPr>
                <a:xfrm>
                  <a:off x="3567" y="2912"/>
                  <a:ext cx="1080" cy="1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0" h="1260" extrusionOk="0">
                      <a:moveTo>
                        <a:pt x="1080" y="516"/>
                      </a:moveTo>
                      <a:lnTo>
                        <a:pt x="1080" y="516"/>
                      </a:lnTo>
                      <a:lnTo>
                        <a:pt x="1057" y="498"/>
                      </a:lnTo>
                      <a:lnTo>
                        <a:pt x="1032" y="480"/>
                      </a:lnTo>
                      <a:lnTo>
                        <a:pt x="1008" y="460"/>
                      </a:lnTo>
                      <a:lnTo>
                        <a:pt x="987" y="440"/>
                      </a:lnTo>
                      <a:lnTo>
                        <a:pt x="965" y="419"/>
                      </a:lnTo>
                      <a:lnTo>
                        <a:pt x="946" y="396"/>
                      </a:lnTo>
                      <a:lnTo>
                        <a:pt x="926" y="372"/>
                      </a:lnTo>
                      <a:lnTo>
                        <a:pt x="908" y="349"/>
                      </a:lnTo>
                      <a:lnTo>
                        <a:pt x="890" y="324"/>
                      </a:lnTo>
                      <a:lnTo>
                        <a:pt x="876" y="299"/>
                      </a:lnTo>
                      <a:lnTo>
                        <a:pt x="862" y="272"/>
                      </a:lnTo>
                      <a:lnTo>
                        <a:pt x="847" y="245"/>
                      </a:lnTo>
                      <a:lnTo>
                        <a:pt x="835" y="217"/>
                      </a:lnTo>
                      <a:lnTo>
                        <a:pt x="824" y="188"/>
                      </a:lnTo>
                      <a:lnTo>
                        <a:pt x="815" y="160"/>
                      </a:lnTo>
                      <a:lnTo>
                        <a:pt x="806" y="129"/>
                      </a:lnTo>
                      <a:lnTo>
                        <a:pt x="350" y="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19" y="387"/>
                      </a:lnTo>
                      <a:lnTo>
                        <a:pt x="44" y="460"/>
                      </a:lnTo>
                      <a:lnTo>
                        <a:pt x="71" y="533"/>
                      </a:lnTo>
                      <a:lnTo>
                        <a:pt x="102" y="603"/>
                      </a:lnTo>
                      <a:lnTo>
                        <a:pt x="137" y="671"/>
                      </a:lnTo>
                      <a:lnTo>
                        <a:pt x="175" y="737"/>
                      </a:lnTo>
                      <a:lnTo>
                        <a:pt x="216" y="802"/>
                      </a:lnTo>
                      <a:lnTo>
                        <a:pt x="261" y="864"/>
                      </a:lnTo>
                      <a:lnTo>
                        <a:pt x="307" y="924"/>
                      </a:lnTo>
                      <a:lnTo>
                        <a:pt x="357" y="981"/>
                      </a:lnTo>
                      <a:lnTo>
                        <a:pt x="411" y="1034"/>
                      </a:lnTo>
                      <a:lnTo>
                        <a:pt x="466" y="1085"/>
                      </a:lnTo>
                      <a:lnTo>
                        <a:pt x="525" y="1135"/>
                      </a:lnTo>
                      <a:lnTo>
                        <a:pt x="586" y="1179"/>
                      </a:lnTo>
                      <a:lnTo>
                        <a:pt x="651" y="1221"/>
                      </a:lnTo>
                      <a:lnTo>
                        <a:pt x="715" y="1260"/>
                      </a:lnTo>
                      <a:lnTo>
                        <a:pt x="692" y="796"/>
                      </a:lnTo>
                      <a:lnTo>
                        <a:pt x="1080" y="516"/>
                      </a:ln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45" name="Google Shape;445;p50"/>
                <p:cNvSpPr/>
                <p:nvPr/>
              </p:nvSpPr>
              <p:spPr>
                <a:xfrm>
                  <a:off x="5076" y="1422"/>
                  <a:ext cx="1063" cy="1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3" h="1059" extrusionOk="0">
                      <a:moveTo>
                        <a:pt x="0" y="830"/>
                      </a:moveTo>
                      <a:lnTo>
                        <a:pt x="0" y="830"/>
                      </a:lnTo>
                      <a:lnTo>
                        <a:pt x="32" y="834"/>
                      </a:lnTo>
                      <a:lnTo>
                        <a:pt x="63" y="841"/>
                      </a:lnTo>
                      <a:lnTo>
                        <a:pt x="93" y="848"/>
                      </a:lnTo>
                      <a:lnTo>
                        <a:pt x="122" y="857"/>
                      </a:lnTo>
                      <a:lnTo>
                        <a:pt x="150" y="866"/>
                      </a:lnTo>
                      <a:lnTo>
                        <a:pt x="179" y="878"/>
                      </a:lnTo>
                      <a:lnTo>
                        <a:pt x="208" y="891"/>
                      </a:lnTo>
                      <a:lnTo>
                        <a:pt x="235" y="905"/>
                      </a:lnTo>
                      <a:lnTo>
                        <a:pt x="260" y="921"/>
                      </a:lnTo>
                      <a:lnTo>
                        <a:pt x="285" y="937"/>
                      </a:lnTo>
                      <a:lnTo>
                        <a:pt x="310" y="955"/>
                      </a:lnTo>
                      <a:lnTo>
                        <a:pt x="333" y="973"/>
                      </a:lnTo>
                      <a:lnTo>
                        <a:pt x="356" y="993"/>
                      </a:lnTo>
                      <a:lnTo>
                        <a:pt x="378" y="1014"/>
                      </a:lnTo>
                      <a:lnTo>
                        <a:pt x="397" y="1036"/>
                      </a:lnTo>
                      <a:lnTo>
                        <a:pt x="417" y="1059"/>
                      </a:lnTo>
                      <a:lnTo>
                        <a:pt x="882" y="977"/>
                      </a:lnTo>
                      <a:lnTo>
                        <a:pt x="1063" y="542"/>
                      </a:lnTo>
                      <a:lnTo>
                        <a:pt x="1063" y="542"/>
                      </a:lnTo>
                      <a:lnTo>
                        <a:pt x="1014" y="485"/>
                      </a:lnTo>
                      <a:lnTo>
                        <a:pt x="963" y="429"/>
                      </a:lnTo>
                      <a:lnTo>
                        <a:pt x="909" y="377"/>
                      </a:lnTo>
                      <a:lnTo>
                        <a:pt x="852" y="329"/>
                      </a:lnTo>
                      <a:lnTo>
                        <a:pt x="793" y="282"/>
                      </a:lnTo>
                      <a:lnTo>
                        <a:pt x="730" y="240"/>
                      </a:lnTo>
                      <a:lnTo>
                        <a:pt x="666" y="200"/>
                      </a:lnTo>
                      <a:lnTo>
                        <a:pt x="599" y="163"/>
                      </a:lnTo>
                      <a:lnTo>
                        <a:pt x="531" y="129"/>
                      </a:lnTo>
                      <a:lnTo>
                        <a:pt x="462" y="100"/>
                      </a:lnTo>
                      <a:lnTo>
                        <a:pt x="388" y="73"/>
                      </a:lnTo>
                      <a:lnTo>
                        <a:pt x="315" y="50"/>
                      </a:lnTo>
                      <a:lnTo>
                        <a:pt x="240" y="32"/>
                      </a:lnTo>
                      <a:lnTo>
                        <a:pt x="163" y="18"/>
                      </a:lnTo>
                      <a:lnTo>
                        <a:pt x="84" y="7"/>
                      </a:lnTo>
                      <a:lnTo>
                        <a:pt x="45" y="2"/>
                      </a:lnTo>
                      <a:lnTo>
                        <a:pt x="6" y="0"/>
                      </a:lnTo>
                      <a:lnTo>
                        <a:pt x="229" y="408"/>
                      </a:lnTo>
                      <a:lnTo>
                        <a:pt x="0" y="830"/>
                      </a:ln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46" name="Google Shape;446;p50"/>
                <p:cNvSpPr/>
                <p:nvPr/>
              </p:nvSpPr>
              <p:spPr>
                <a:xfrm>
                  <a:off x="4341" y="3471"/>
                  <a:ext cx="1215" cy="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887" extrusionOk="0">
                      <a:moveTo>
                        <a:pt x="859" y="26"/>
                      </a:moveTo>
                      <a:lnTo>
                        <a:pt x="859" y="26"/>
                      </a:lnTo>
                      <a:lnTo>
                        <a:pt x="810" y="41"/>
                      </a:lnTo>
                      <a:lnTo>
                        <a:pt x="760" y="51"/>
                      </a:lnTo>
                      <a:lnTo>
                        <a:pt x="708" y="57"/>
                      </a:lnTo>
                      <a:lnTo>
                        <a:pt x="683" y="59"/>
                      </a:lnTo>
                      <a:lnTo>
                        <a:pt x="657" y="60"/>
                      </a:lnTo>
                      <a:lnTo>
                        <a:pt x="657" y="60"/>
                      </a:lnTo>
                      <a:lnTo>
                        <a:pt x="621" y="59"/>
                      </a:lnTo>
                      <a:lnTo>
                        <a:pt x="585" y="55"/>
                      </a:lnTo>
                      <a:lnTo>
                        <a:pt x="549" y="51"/>
                      </a:lnTo>
                      <a:lnTo>
                        <a:pt x="515" y="44"/>
                      </a:lnTo>
                      <a:lnTo>
                        <a:pt x="481" y="35"/>
                      </a:lnTo>
                      <a:lnTo>
                        <a:pt x="449" y="25"/>
                      </a:lnTo>
                      <a:lnTo>
                        <a:pt x="417" y="14"/>
                      </a:lnTo>
                      <a:lnTo>
                        <a:pt x="386" y="0"/>
                      </a:lnTo>
                      <a:lnTo>
                        <a:pt x="0" y="277"/>
                      </a:lnTo>
                      <a:lnTo>
                        <a:pt x="25" y="746"/>
                      </a:lnTo>
                      <a:lnTo>
                        <a:pt x="25" y="746"/>
                      </a:lnTo>
                      <a:lnTo>
                        <a:pt x="63" y="762"/>
                      </a:lnTo>
                      <a:lnTo>
                        <a:pt x="98" y="778"/>
                      </a:lnTo>
                      <a:lnTo>
                        <a:pt x="136" y="792"/>
                      </a:lnTo>
                      <a:lnTo>
                        <a:pt x="174" y="805"/>
                      </a:lnTo>
                      <a:lnTo>
                        <a:pt x="211" y="819"/>
                      </a:lnTo>
                      <a:lnTo>
                        <a:pt x="250" y="830"/>
                      </a:lnTo>
                      <a:lnTo>
                        <a:pt x="288" y="840"/>
                      </a:lnTo>
                      <a:lnTo>
                        <a:pt x="327" y="849"/>
                      </a:lnTo>
                      <a:lnTo>
                        <a:pt x="369" y="858"/>
                      </a:lnTo>
                      <a:lnTo>
                        <a:pt x="408" y="866"/>
                      </a:lnTo>
                      <a:lnTo>
                        <a:pt x="449" y="873"/>
                      </a:lnTo>
                      <a:lnTo>
                        <a:pt x="490" y="878"/>
                      </a:lnTo>
                      <a:lnTo>
                        <a:pt x="531" y="882"/>
                      </a:lnTo>
                      <a:lnTo>
                        <a:pt x="572" y="885"/>
                      </a:lnTo>
                      <a:lnTo>
                        <a:pt x="615" y="887"/>
                      </a:lnTo>
                      <a:lnTo>
                        <a:pt x="657" y="887"/>
                      </a:lnTo>
                      <a:lnTo>
                        <a:pt x="657" y="887"/>
                      </a:lnTo>
                      <a:lnTo>
                        <a:pt x="730" y="885"/>
                      </a:lnTo>
                      <a:lnTo>
                        <a:pt x="803" y="880"/>
                      </a:lnTo>
                      <a:lnTo>
                        <a:pt x="875" y="871"/>
                      </a:lnTo>
                      <a:lnTo>
                        <a:pt x="946" y="858"/>
                      </a:lnTo>
                      <a:lnTo>
                        <a:pt x="1014" y="842"/>
                      </a:lnTo>
                      <a:lnTo>
                        <a:pt x="1082" y="824"/>
                      </a:lnTo>
                      <a:lnTo>
                        <a:pt x="1150" y="803"/>
                      </a:lnTo>
                      <a:lnTo>
                        <a:pt x="1215" y="778"/>
                      </a:lnTo>
                      <a:lnTo>
                        <a:pt x="835" y="506"/>
                      </a:lnTo>
                      <a:lnTo>
                        <a:pt x="859" y="26"/>
                      </a:ln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47" name="Google Shape;447;p50"/>
                <p:cNvSpPr/>
                <p:nvPr/>
              </p:nvSpPr>
              <p:spPr>
                <a:xfrm>
                  <a:off x="5260" y="3111"/>
                  <a:ext cx="1149" cy="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9" h="1098" extrusionOk="0">
                      <a:moveTo>
                        <a:pt x="1149" y="186"/>
                      </a:moveTo>
                      <a:lnTo>
                        <a:pt x="700" y="315"/>
                      </a:lnTo>
                      <a:lnTo>
                        <a:pt x="340" y="0"/>
                      </a:lnTo>
                      <a:lnTo>
                        <a:pt x="340" y="0"/>
                      </a:lnTo>
                      <a:lnTo>
                        <a:pt x="330" y="28"/>
                      </a:lnTo>
                      <a:lnTo>
                        <a:pt x="317" y="55"/>
                      </a:lnTo>
                      <a:lnTo>
                        <a:pt x="303" y="84"/>
                      </a:lnTo>
                      <a:lnTo>
                        <a:pt x="287" y="109"/>
                      </a:lnTo>
                      <a:lnTo>
                        <a:pt x="271" y="136"/>
                      </a:lnTo>
                      <a:lnTo>
                        <a:pt x="253" y="161"/>
                      </a:lnTo>
                      <a:lnTo>
                        <a:pt x="235" y="184"/>
                      </a:lnTo>
                      <a:lnTo>
                        <a:pt x="215" y="207"/>
                      </a:lnTo>
                      <a:lnTo>
                        <a:pt x="194" y="229"/>
                      </a:lnTo>
                      <a:lnTo>
                        <a:pt x="172" y="250"/>
                      </a:lnTo>
                      <a:lnTo>
                        <a:pt x="149" y="270"/>
                      </a:lnTo>
                      <a:lnTo>
                        <a:pt x="126" y="288"/>
                      </a:lnTo>
                      <a:lnTo>
                        <a:pt x="102" y="306"/>
                      </a:lnTo>
                      <a:lnTo>
                        <a:pt x="76" y="324"/>
                      </a:lnTo>
                      <a:lnTo>
                        <a:pt x="51" y="338"/>
                      </a:lnTo>
                      <a:lnTo>
                        <a:pt x="24" y="352"/>
                      </a:lnTo>
                      <a:lnTo>
                        <a:pt x="0" y="825"/>
                      </a:lnTo>
                      <a:lnTo>
                        <a:pt x="383" y="1098"/>
                      </a:lnTo>
                      <a:lnTo>
                        <a:pt x="383" y="1098"/>
                      </a:lnTo>
                      <a:lnTo>
                        <a:pt x="451" y="1063"/>
                      </a:lnTo>
                      <a:lnTo>
                        <a:pt x="516" y="1023"/>
                      </a:lnTo>
                      <a:lnTo>
                        <a:pt x="580" y="982"/>
                      </a:lnTo>
                      <a:lnTo>
                        <a:pt x="641" y="936"/>
                      </a:lnTo>
                      <a:lnTo>
                        <a:pt x="700" y="887"/>
                      </a:lnTo>
                      <a:lnTo>
                        <a:pt x="757" y="835"/>
                      </a:lnTo>
                      <a:lnTo>
                        <a:pt x="811" y="782"/>
                      </a:lnTo>
                      <a:lnTo>
                        <a:pt x="861" y="725"/>
                      </a:lnTo>
                      <a:lnTo>
                        <a:pt x="907" y="665"/>
                      </a:lnTo>
                      <a:lnTo>
                        <a:pt x="952" y="603"/>
                      </a:lnTo>
                      <a:lnTo>
                        <a:pt x="993" y="540"/>
                      </a:lnTo>
                      <a:lnTo>
                        <a:pt x="1032" y="472"/>
                      </a:lnTo>
                      <a:lnTo>
                        <a:pt x="1066" y="404"/>
                      </a:lnTo>
                      <a:lnTo>
                        <a:pt x="1099" y="333"/>
                      </a:lnTo>
                      <a:lnTo>
                        <a:pt x="1126" y="261"/>
                      </a:lnTo>
                      <a:lnTo>
                        <a:pt x="1149" y="186"/>
                      </a:lnTo>
                      <a:lnTo>
                        <a:pt x="1149" y="186"/>
                      </a:ln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48" name="Google Shape;448;p50"/>
                <p:cNvSpPr/>
                <p:nvPr/>
              </p:nvSpPr>
              <p:spPr>
                <a:xfrm>
                  <a:off x="3529" y="1980"/>
                  <a:ext cx="961" cy="1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" h="1151" extrusionOk="0">
                      <a:moveTo>
                        <a:pt x="830" y="972"/>
                      </a:moveTo>
                      <a:lnTo>
                        <a:pt x="830" y="972"/>
                      </a:lnTo>
                      <a:lnTo>
                        <a:pt x="828" y="941"/>
                      </a:lnTo>
                      <a:lnTo>
                        <a:pt x="826" y="909"/>
                      </a:lnTo>
                      <a:lnTo>
                        <a:pt x="826" y="909"/>
                      </a:lnTo>
                      <a:lnTo>
                        <a:pt x="828" y="880"/>
                      </a:lnTo>
                      <a:lnTo>
                        <a:pt x="830" y="854"/>
                      </a:lnTo>
                      <a:lnTo>
                        <a:pt x="832" y="827"/>
                      </a:lnTo>
                      <a:lnTo>
                        <a:pt x="835" y="800"/>
                      </a:lnTo>
                      <a:lnTo>
                        <a:pt x="841" y="775"/>
                      </a:lnTo>
                      <a:lnTo>
                        <a:pt x="846" y="748"/>
                      </a:lnTo>
                      <a:lnTo>
                        <a:pt x="853" y="723"/>
                      </a:lnTo>
                      <a:lnTo>
                        <a:pt x="862" y="698"/>
                      </a:lnTo>
                      <a:lnTo>
                        <a:pt x="882" y="650"/>
                      </a:lnTo>
                      <a:lnTo>
                        <a:pt x="903" y="603"/>
                      </a:lnTo>
                      <a:lnTo>
                        <a:pt x="930" y="558"/>
                      </a:lnTo>
                      <a:lnTo>
                        <a:pt x="961" y="517"/>
                      </a:lnTo>
                      <a:lnTo>
                        <a:pt x="774" y="79"/>
                      </a:lnTo>
                      <a:lnTo>
                        <a:pt x="315" y="0"/>
                      </a:lnTo>
                      <a:lnTo>
                        <a:pt x="315" y="0"/>
                      </a:lnTo>
                      <a:lnTo>
                        <a:pt x="279" y="47"/>
                      </a:lnTo>
                      <a:lnTo>
                        <a:pt x="245" y="97"/>
                      </a:lnTo>
                      <a:lnTo>
                        <a:pt x="213" y="147"/>
                      </a:lnTo>
                      <a:lnTo>
                        <a:pt x="182" y="199"/>
                      </a:lnTo>
                      <a:lnTo>
                        <a:pt x="154" y="252"/>
                      </a:lnTo>
                      <a:lnTo>
                        <a:pt x="129" y="306"/>
                      </a:lnTo>
                      <a:lnTo>
                        <a:pt x="106" y="361"/>
                      </a:lnTo>
                      <a:lnTo>
                        <a:pt x="84" y="419"/>
                      </a:lnTo>
                      <a:lnTo>
                        <a:pt x="64" y="478"/>
                      </a:lnTo>
                      <a:lnTo>
                        <a:pt x="48" y="537"/>
                      </a:lnTo>
                      <a:lnTo>
                        <a:pt x="34" y="596"/>
                      </a:lnTo>
                      <a:lnTo>
                        <a:pt x="21" y="657"/>
                      </a:lnTo>
                      <a:lnTo>
                        <a:pt x="13" y="719"/>
                      </a:lnTo>
                      <a:lnTo>
                        <a:pt x="5" y="782"/>
                      </a:lnTo>
                      <a:lnTo>
                        <a:pt x="2" y="845"/>
                      </a:lnTo>
                      <a:lnTo>
                        <a:pt x="0" y="909"/>
                      </a:lnTo>
                      <a:lnTo>
                        <a:pt x="0" y="909"/>
                      </a:lnTo>
                      <a:lnTo>
                        <a:pt x="2" y="970"/>
                      </a:lnTo>
                      <a:lnTo>
                        <a:pt x="5" y="1031"/>
                      </a:lnTo>
                      <a:lnTo>
                        <a:pt x="11" y="1092"/>
                      </a:lnTo>
                      <a:lnTo>
                        <a:pt x="20" y="1151"/>
                      </a:lnTo>
                      <a:lnTo>
                        <a:pt x="367" y="843"/>
                      </a:lnTo>
                      <a:lnTo>
                        <a:pt x="830" y="972"/>
                      </a:ln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49" name="Google Shape;449;p50"/>
                <p:cNvSpPr/>
                <p:nvPr/>
              </p:nvSpPr>
              <p:spPr>
                <a:xfrm>
                  <a:off x="3905" y="1420"/>
                  <a:ext cx="1307" cy="1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1009" extrusionOk="0">
                      <a:moveTo>
                        <a:pt x="644" y="1009"/>
                      </a:moveTo>
                      <a:lnTo>
                        <a:pt x="644" y="1009"/>
                      </a:lnTo>
                      <a:lnTo>
                        <a:pt x="665" y="989"/>
                      </a:lnTo>
                      <a:lnTo>
                        <a:pt x="688" y="970"/>
                      </a:lnTo>
                      <a:lnTo>
                        <a:pt x="712" y="952"/>
                      </a:lnTo>
                      <a:lnTo>
                        <a:pt x="737" y="934"/>
                      </a:lnTo>
                      <a:lnTo>
                        <a:pt x="762" y="918"/>
                      </a:lnTo>
                      <a:lnTo>
                        <a:pt x="787" y="904"/>
                      </a:lnTo>
                      <a:lnTo>
                        <a:pt x="813" y="889"/>
                      </a:lnTo>
                      <a:lnTo>
                        <a:pt x="842" y="877"/>
                      </a:lnTo>
                      <a:lnTo>
                        <a:pt x="869" y="866"/>
                      </a:lnTo>
                      <a:lnTo>
                        <a:pt x="898" y="857"/>
                      </a:lnTo>
                      <a:lnTo>
                        <a:pt x="928" y="848"/>
                      </a:lnTo>
                      <a:lnTo>
                        <a:pt x="957" y="841"/>
                      </a:lnTo>
                      <a:lnTo>
                        <a:pt x="987" y="836"/>
                      </a:lnTo>
                      <a:lnTo>
                        <a:pt x="1019" y="830"/>
                      </a:lnTo>
                      <a:lnTo>
                        <a:pt x="1050" y="828"/>
                      </a:lnTo>
                      <a:lnTo>
                        <a:pt x="1082" y="827"/>
                      </a:lnTo>
                      <a:lnTo>
                        <a:pt x="1307" y="410"/>
                      </a:lnTo>
                      <a:lnTo>
                        <a:pt x="1082" y="0"/>
                      </a:lnTo>
                      <a:lnTo>
                        <a:pt x="1082" y="0"/>
                      </a:lnTo>
                      <a:lnTo>
                        <a:pt x="1042" y="0"/>
                      </a:lnTo>
                      <a:lnTo>
                        <a:pt x="1001" y="2"/>
                      </a:lnTo>
                      <a:lnTo>
                        <a:pt x="923" y="9"/>
                      </a:lnTo>
                      <a:lnTo>
                        <a:pt x="846" y="20"/>
                      </a:lnTo>
                      <a:lnTo>
                        <a:pt x="769" y="36"/>
                      </a:lnTo>
                      <a:lnTo>
                        <a:pt x="694" y="54"/>
                      </a:lnTo>
                      <a:lnTo>
                        <a:pt x="620" y="77"/>
                      </a:lnTo>
                      <a:lnTo>
                        <a:pt x="549" y="104"/>
                      </a:lnTo>
                      <a:lnTo>
                        <a:pt x="479" y="132"/>
                      </a:lnTo>
                      <a:lnTo>
                        <a:pt x="411" y="166"/>
                      </a:lnTo>
                      <a:lnTo>
                        <a:pt x="347" y="202"/>
                      </a:lnTo>
                      <a:lnTo>
                        <a:pt x="282" y="243"/>
                      </a:lnTo>
                      <a:lnTo>
                        <a:pt x="221" y="286"/>
                      </a:lnTo>
                      <a:lnTo>
                        <a:pt x="161" y="333"/>
                      </a:lnTo>
                      <a:lnTo>
                        <a:pt x="105" y="381"/>
                      </a:lnTo>
                      <a:lnTo>
                        <a:pt x="51" y="433"/>
                      </a:lnTo>
                      <a:lnTo>
                        <a:pt x="0" y="487"/>
                      </a:lnTo>
                      <a:lnTo>
                        <a:pt x="456" y="567"/>
                      </a:lnTo>
                      <a:lnTo>
                        <a:pt x="644" y="1009"/>
                      </a:lnTo>
                      <a:close/>
                    </a:path>
                  </a:pathLst>
                </a:custGeom>
                <a:solidFill>
                  <a:srgbClr val="5B9BD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200"/>
                    <a:buFont typeface="Arial"/>
                    <a:buNone/>
                  </a:pPr>
                  <a:endParaRPr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  <p:sp>
            <p:nvSpPr>
              <p:cNvPr id="450" name="Google Shape;450;p50"/>
              <p:cNvSpPr/>
              <p:nvPr/>
            </p:nvSpPr>
            <p:spPr>
              <a:xfrm>
                <a:off x="7063893" y="3728308"/>
                <a:ext cx="1793126" cy="1721119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Machine Learning</a:t>
                </a:r>
                <a:endParaRPr sz="2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1" name="Google Shape;451;p50"/>
            <p:cNvSpPr/>
            <p:nvPr/>
          </p:nvSpPr>
          <p:spPr>
            <a:xfrm>
              <a:off x="3973327" y="2720199"/>
              <a:ext cx="2233517" cy="40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Decision making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11074446" y="4377204"/>
              <a:ext cx="2053531" cy="40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Categorization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7239399" y="8085861"/>
              <a:ext cx="2077320" cy="40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Trend analysis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3113291" y="6543007"/>
              <a:ext cx="2640136" cy="40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Anomaly detection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9687423" y="2750860"/>
              <a:ext cx="1950700" cy="40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Classification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10544904" y="6563670"/>
              <a:ext cx="1439696" cy="40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Clustering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0"/>
            <p:cNvSpPr txBox="1"/>
            <p:nvPr/>
          </p:nvSpPr>
          <p:spPr>
            <a:xfrm>
              <a:off x="3582280" y="4426259"/>
              <a:ext cx="1767266" cy="400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Visualization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" name="Google Shape;458;p50"/>
            <p:cNvGrpSpPr/>
            <p:nvPr/>
          </p:nvGrpSpPr>
          <p:grpSpPr>
            <a:xfrm>
              <a:off x="5359335" y="4261351"/>
              <a:ext cx="776335" cy="776335"/>
              <a:chOff x="5164867" y="3651751"/>
              <a:chExt cx="776335" cy="776335"/>
            </a:xfrm>
          </p:grpSpPr>
          <p:sp>
            <p:nvSpPr>
              <p:cNvPr id="459" name="Google Shape;459;p50"/>
              <p:cNvSpPr/>
              <p:nvPr/>
            </p:nvSpPr>
            <p:spPr>
              <a:xfrm rot="-266721">
                <a:off x="5191780" y="3678664"/>
                <a:ext cx="722508" cy="722508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" name="Google Shape;460;p50"/>
              <p:cNvSpPr/>
              <p:nvPr/>
            </p:nvSpPr>
            <p:spPr>
              <a:xfrm>
                <a:off x="5373696" y="3840925"/>
                <a:ext cx="330540" cy="40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6</a:t>
                </a:r>
                <a:endParaRPr sz="2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1" name="Google Shape;461;p50"/>
            <p:cNvGrpSpPr/>
            <p:nvPr/>
          </p:nvGrpSpPr>
          <p:grpSpPr>
            <a:xfrm>
              <a:off x="6619674" y="2578554"/>
              <a:ext cx="776335" cy="776335"/>
              <a:chOff x="6425206" y="1968954"/>
              <a:chExt cx="776335" cy="776335"/>
            </a:xfrm>
          </p:grpSpPr>
          <p:sp>
            <p:nvSpPr>
              <p:cNvPr id="462" name="Google Shape;462;p50"/>
              <p:cNvSpPr/>
              <p:nvPr/>
            </p:nvSpPr>
            <p:spPr>
              <a:xfrm rot="-266721">
                <a:off x="6452119" y="1995867"/>
                <a:ext cx="722508" cy="722508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" name="Google Shape;463;p50"/>
              <p:cNvSpPr/>
              <p:nvPr/>
            </p:nvSpPr>
            <p:spPr>
              <a:xfrm>
                <a:off x="6662171" y="2149350"/>
                <a:ext cx="330540" cy="40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7</a:t>
                </a:r>
                <a:endParaRPr sz="2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4" name="Google Shape;464;p50"/>
            <p:cNvGrpSpPr/>
            <p:nvPr/>
          </p:nvGrpSpPr>
          <p:grpSpPr>
            <a:xfrm>
              <a:off x="8829766" y="2579157"/>
              <a:ext cx="776335" cy="776335"/>
              <a:chOff x="8635298" y="1969557"/>
              <a:chExt cx="776335" cy="776335"/>
            </a:xfrm>
          </p:grpSpPr>
          <p:sp>
            <p:nvSpPr>
              <p:cNvPr id="465" name="Google Shape;465;p50"/>
              <p:cNvSpPr/>
              <p:nvPr/>
            </p:nvSpPr>
            <p:spPr>
              <a:xfrm rot="-266721">
                <a:off x="8662211" y="1996470"/>
                <a:ext cx="722508" cy="722508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" name="Google Shape;466;p50"/>
              <p:cNvSpPr/>
              <p:nvPr/>
            </p:nvSpPr>
            <p:spPr>
              <a:xfrm>
                <a:off x="8868755" y="2157066"/>
                <a:ext cx="330540" cy="40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</a:t>
                </a:r>
                <a:endParaRPr sz="2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50"/>
            <p:cNvGrpSpPr/>
            <p:nvPr/>
          </p:nvGrpSpPr>
          <p:grpSpPr>
            <a:xfrm>
              <a:off x="10111451" y="4209887"/>
              <a:ext cx="776335" cy="776335"/>
              <a:chOff x="9916983" y="3600287"/>
              <a:chExt cx="776335" cy="776335"/>
            </a:xfrm>
          </p:grpSpPr>
          <p:sp>
            <p:nvSpPr>
              <p:cNvPr id="468" name="Google Shape;468;p50"/>
              <p:cNvSpPr/>
              <p:nvPr/>
            </p:nvSpPr>
            <p:spPr>
              <a:xfrm rot="-266721">
                <a:off x="9943896" y="3627200"/>
                <a:ext cx="722508" cy="722508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" name="Google Shape;469;p50"/>
              <p:cNvSpPr/>
              <p:nvPr/>
            </p:nvSpPr>
            <p:spPr>
              <a:xfrm>
                <a:off x="10138872" y="3773789"/>
                <a:ext cx="330540" cy="40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</a:t>
                </a:r>
                <a:endParaRPr sz="2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p50"/>
            <p:cNvGrpSpPr/>
            <p:nvPr/>
          </p:nvGrpSpPr>
          <p:grpSpPr>
            <a:xfrm>
              <a:off x="9630054" y="6349477"/>
              <a:ext cx="776335" cy="776335"/>
              <a:chOff x="9435586" y="5739877"/>
              <a:chExt cx="776335" cy="776335"/>
            </a:xfrm>
          </p:grpSpPr>
          <p:sp>
            <p:nvSpPr>
              <p:cNvPr id="471" name="Google Shape;471;p50"/>
              <p:cNvSpPr/>
              <p:nvPr/>
            </p:nvSpPr>
            <p:spPr>
              <a:xfrm rot="-266721">
                <a:off x="9462499" y="5766790"/>
                <a:ext cx="722508" cy="722508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" name="Google Shape;472;p50"/>
              <p:cNvSpPr/>
              <p:nvPr/>
            </p:nvSpPr>
            <p:spPr>
              <a:xfrm>
                <a:off x="9663059" y="5951740"/>
                <a:ext cx="330540" cy="40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2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3" name="Google Shape;473;p50"/>
            <p:cNvGrpSpPr/>
            <p:nvPr/>
          </p:nvGrpSpPr>
          <p:grpSpPr>
            <a:xfrm>
              <a:off x="7803083" y="7226863"/>
              <a:ext cx="776335" cy="776335"/>
              <a:chOff x="7608615" y="6617263"/>
              <a:chExt cx="776335" cy="776335"/>
            </a:xfrm>
          </p:grpSpPr>
          <p:sp>
            <p:nvSpPr>
              <p:cNvPr id="474" name="Google Shape;474;p50"/>
              <p:cNvSpPr/>
              <p:nvPr/>
            </p:nvSpPr>
            <p:spPr>
              <a:xfrm rot="-266721">
                <a:off x="7635528" y="6644176"/>
                <a:ext cx="722508" cy="722508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" name="Google Shape;475;p50"/>
              <p:cNvSpPr/>
              <p:nvPr/>
            </p:nvSpPr>
            <p:spPr>
              <a:xfrm>
                <a:off x="7847490" y="6821130"/>
                <a:ext cx="330540" cy="40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4</a:t>
                </a:r>
                <a:endParaRPr sz="2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6" name="Google Shape;476;p50"/>
            <p:cNvGrpSpPr/>
            <p:nvPr/>
          </p:nvGrpSpPr>
          <p:grpSpPr>
            <a:xfrm>
              <a:off x="5854305" y="6330326"/>
              <a:ext cx="776335" cy="776335"/>
              <a:chOff x="5659837" y="5720726"/>
              <a:chExt cx="776335" cy="776335"/>
            </a:xfrm>
          </p:grpSpPr>
          <p:sp>
            <p:nvSpPr>
              <p:cNvPr id="477" name="Google Shape;477;p50"/>
              <p:cNvSpPr/>
              <p:nvPr/>
            </p:nvSpPr>
            <p:spPr>
              <a:xfrm rot="-266721">
                <a:off x="5686750" y="5747639"/>
                <a:ext cx="722508" cy="722508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5B9B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" name="Google Shape;478;p50"/>
              <p:cNvSpPr/>
              <p:nvPr/>
            </p:nvSpPr>
            <p:spPr>
              <a:xfrm>
                <a:off x="5882733" y="5918521"/>
                <a:ext cx="330540" cy="400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5</a:t>
                </a:r>
                <a:endParaRPr sz="2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Techniques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4" name="Google Shape;48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037" y="760650"/>
            <a:ext cx="7594776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1"/>
          <p:cNvSpPr txBox="1"/>
          <p:nvPr/>
        </p:nvSpPr>
        <p:spPr>
          <a:xfrm>
            <a:off x="3658221" y="1906019"/>
            <a:ext cx="894873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Classification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is a technique in which the computer program learns from the given data and uses it to classify new observations. 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6" name="Google Shape;486;p51" descr="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1016" y="3931428"/>
            <a:ext cx="3733968" cy="373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Techniques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2" name="Google Shape;49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1710" y="760650"/>
            <a:ext cx="774743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2"/>
          <p:cNvSpPr txBox="1"/>
          <p:nvPr/>
        </p:nvSpPr>
        <p:spPr>
          <a:xfrm>
            <a:off x="2866322" y="1895550"/>
            <a:ext cx="105715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Categorization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is a technique of organizing data into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categories for its most effective and efficient use.</a:t>
            </a:r>
            <a:endParaRPr/>
          </a:p>
        </p:txBody>
      </p:sp>
      <p:grpSp>
        <p:nvGrpSpPr>
          <p:cNvPr id="494" name="Google Shape;494;p52"/>
          <p:cNvGrpSpPr/>
          <p:nvPr/>
        </p:nvGrpSpPr>
        <p:grpSpPr>
          <a:xfrm>
            <a:off x="6730878" y="3897772"/>
            <a:ext cx="2794122" cy="3850436"/>
            <a:chOff x="4019042" y="569097"/>
            <a:chExt cx="4154104" cy="5724557"/>
          </a:xfrm>
        </p:grpSpPr>
        <p:grpSp>
          <p:nvGrpSpPr>
            <p:cNvPr id="495" name="Google Shape;495;p52"/>
            <p:cNvGrpSpPr/>
            <p:nvPr/>
          </p:nvGrpSpPr>
          <p:grpSpPr>
            <a:xfrm>
              <a:off x="5744622" y="1560375"/>
              <a:ext cx="612283" cy="612473"/>
              <a:chOff x="5744622" y="1560375"/>
              <a:chExt cx="612283" cy="612473"/>
            </a:xfrm>
          </p:grpSpPr>
          <p:sp>
            <p:nvSpPr>
              <p:cNvPr id="496" name="Google Shape;496;p52"/>
              <p:cNvSpPr/>
              <p:nvPr/>
            </p:nvSpPr>
            <p:spPr>
              <a:xfrm>
                <a:off x="5786344" y="1603184"/>
                <a:ext cx="532082" cy="532106"/>
              </a:xfrm>
              <a:custGeom>
                <a:avLst/>
                <a:gdLst/>
                <a:ahLst/>
                <a:cxnLst/>
                <a:rect l="l" t="t" r="r" b="b"/>
                <a:pathLst>
                  <a:path w="532082" h="532106" extrusionOk="0">
                    <a:moveTo>
                      <a:pt x="226123" y="529064"/>
                    </a:moveTo>
                    <a:cubicBezTo>
                      <a:pt x="67297" y="504708"/>
                      <a:pt x="-33904" y="346602"/>
                      <a:pt x="10486" y="192177"/>
                    </a:cubicBezTo>
                    <a:cubicBezTo>
                      <a:pt x="47170" y="64537"/>
                      <a:pt x="174685" y="-17085"/>
                      <a:pt x="305959" y="3042"/>
                    </a:cubicBezTo>
                    <a:cubicBezTo>
                      <a:pt x="464785" y="27399"/>
                      <a:pt x="565986" y="185505"/>
                      <a:pt x="521596" y="339929"/>
                    </a:cubicBezTo>
                    <a:cubicBezTo>
                      <a:pt x="484913" y="467570"/>
                      <a:pt x="357398" y="549191"/>
                      <a:pt x="226123" y="529064"/>
                    </a:cubicBezTo>
                    <a:close/>
                    <a:moveTo>
                      <a:pt x="319712" y="97007"/>
                    </a:moveTo>
                    <a:cubicBezTo>
                      <a:pt x="213906" y="63706"/>
                      <a:pt x="104122" y="133972"/>
                      <a:pt x="90056" y="243991"/>
                    </a:cubicBezTo>
                    <a:cubicBezTo>
                      <a:pt x="79280" y="328323"/>
                      <a:pt x="131266" y="409569"/>
                      <a:pt x="212371" y="435084"/>
                    </a:cubicBezTo>
                    <a:cubicBezTo>
                      <a:pt x="318177" y="468384"/>
                      <a:pt x="427961" y="398119"/>
                      <a:pt x="442027" y="288099"/>
                    </a:cubicBezTo>
                    <a:cubicBezTo>
                      <a:pt x="452803" y="203768"/>
                      <a:pt x="400816" y="122538"/>
                      <a:pt x="319712" y="9700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2"/>
              <p:cNvSpPr/>
              <p:nvPr/>
            </p:nvSpPr>
            <p:spPr>
              <a:xfrm rot="-1956471">
                <a:off x="5829247" y="1644782"/>
                <a:ext cx="443033" cy="443659"/>
              </a:xfrm>
              <a:custGeom>
                <a:avLst/>
                <a:gdLst/>
                <a:ahLst/>
                <a:cxnLst/>
                <a:rect l="l" t="t" r="r" b="b"/>
                <a:pathLst>
                  <a:path w="443033" h="443659" extrusionOk="0">
                    <a:moveTo>
                      <a:pt x="443033" y="221830"/>
                    </a:moveTo>
                    <a:cubicBezTo>
                      <a:pt x="443033" y="344343"/>
                      <a:pt x="343857" y="443660"/>
                      <a:pt x="221516" y="443660"/>
                    </a:cubicBezTo>
                    <a:cubicBezTo>
                      <a:pt x="99176" y="443660"/>
                      <a:pt x="0" y="344343"/>
                      <a:pt x="0" y="221830"/>
                    </a:cubicBezTo>
                    <a:cubicBezTo>
                      <a:pt x="0" y="99317"/>
                      <a:pt x="99176" y="0"/>
                      <a:pt x="221516" y="0"/>
                    </a:cubicBezTo>
                    <a:cubicBezTo>
                      <a:pt x="343857" y="0"/>
                      <a:pt x="443033" y="99317"/>
                      <a:pt x="443033" y="2218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2"/>
              <p:cNvSpPr/>
              <p:nvPr/>
            </p:nvSpPr>
            <p:spPr>
              <a:xfrm>
                <a:off x="5877919" y="1847574"/>
                <a:ext cx="328819" cy="207053"/>
              </a:xfrm>
              <a:custGeom>
                <a:avLst/>
                <a:gdLst/>
                <a:ahLst/>
                <a:cxnLst/>
                <a:rect l="l" t="t" r="r" b="b"/>
                <a:pathLst>
                  <a:path w="328819" h="207053" extrusionOk="0">
                    <a:moveTo>
                      <a:pt x="132418" y="202927"/>
                    </a:moveTo>
                    <a:cubicBezTo>
                      <a:pt x="43090" y="183332"/>
                      <a:pt x="-14692" y="99298"/>
                      <a:pt x="3274" y="15374"/>
                    </a:cubicBezTo>
                    <a:cubicBezTo>
                      <a:pt x="5169" y="6540"/>
                      <a:pt x="12938" y="-273"/>
                      <a:pt x="21960" y="8"/>
                    </a:cubicBezTo>
                    <a:cubicBezTo>
                      <a:pt x="34036" y="369"/>
                      <a:pt x="42213" y="11411"/>
                      <a:pt x="39754" y="22595"/>
                    </a:cubicBezTo>
                    <a:cubicBezTo>
                      <a:pt x="25688" y="86721"/>
                      <a:pt x="70830" y="151316"/>
                      <a:pt x="140375" y="166588"/>
                    </a:cubicBezTo>
                    <a:cubicBezTo>
                      <a:pt x="209685" y="181797"/>
                      <a:pt x="277476" y="142388"/>
                      <a:pt x="291902" y="78670"/>
                    </a:cubicBezTo>
                    <a:cubicBezTo>
                      <a:pt x="293860" y="70024"/>
                      <a:pt x="301269" y="63273"/>
                      <a:pt x="310118" y="63335"/>
                    </a:cubicBezTo>
                    <a:cubicBezTo>
                      <a:pt x="322445" y="63414"/>
                      <a:pt x="330872" y="74597"/>
                      <a:pt x="328382" y="85937"/>
                    </a:cubicBezTo>
                    <a:cubicBezTo>
                      <a:pt x="309930" y="170112"/>
                      <a:pt x="222012" y="222584"/>
                      <a:pt x="132418" y="20292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2"/>
              <p:cNvSpPr/>
              <p:nvPr/>
            </p:nvSpPr>
            <p:spPr>
              <a:xfrm>
                <a:off x="5933580" y="1721656"/>
                <a:ext cx="78861" cy="78819"/>
              </a:xfrm>
              <a:custGeom>
                <a:avLst/>
                <a:gdLst/>
                <a:ahLst/>
                <a:cxnLst/>
                <a:rect l="l" t="t" r="r" b="b"/>
                <a:pathLst>
                  <a:path w="78861" h="78819" extrusionOk="0">
                    <a:moveTo>
                      <a:pt x="78809" y="41219"/>
                    </a:moveTo>
                    <a:cubicBezTo>
                      <a:pt x="77352" y="68505"/>
                      <a:pt x="49972" y="86032"/>
                      <a:pt x="24582" y="75929"/>
                    </a:cubicBezTo>
                    <a:cubicBezTo>
                      <a:pt x="9201" y="69805"/>
                      <a:pt x="-824" y="54126"/>
                      <a:pt x="53" y="37601"/>
                    </a:cubicBezTo>
                    <a:cubicBezTo>
                      <a:pt x="1510" y="10315"/>
                      <a:pt x="28890" y="-7212"/>
                      <a:pt x="54280" y="2891"/>
                    </a:cubicBezTo>
                    <a:cubicBezTo>
                      <a:pt x="69646" y="9015"/>
                      <a:pt x="79686" y="24694"/>
                      <a:pt x="78809" y="41219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2"/>
              <p:cNvSpPr/>
              <p:nvPr/>
            </p:nvSpPr>
            <p:spPr>
              <a:xfrm>
                <a:off x="6126002" y="1763900"/>
                <a:ext cx="78863" cy="78812"/>
              </a:xfrm>
              <a:custGeom>
                <a:avLst/>
                <a:gdLst/>
                <a:ahLst/>
                <a:cxnLst/>
                <a:rect l="l" t="t" r="r" b="b"/>
                <a:pathLst>
                  <a:path w="78863" h="78812" extrusionOk="0">
                    <a:moveTo>
                      <a:pt x="78810" y="41203"/>
                    </a:moveTo>
                    <a:cubicBezTo>
                      <a:pt x="77354" y="68489"/>
                      <a:pt x="49974" y="86016"/>
                      <a:pt x="24584" y="75929"/>
                    </a:cubicBezTo>
                    <a:cubicBezTo>
                      <a:pt x="9203" y="69820"/>
                      <a:pt x="-838" y="54126"/>
                      <a:pt x="55" y="37601"/>
                    </a:cubicBezTo>
                    <a:cubicBezTo>
                      <a:pt x="1512" y="10315"/>
                      <a:pt x="28876" y="-7212"/>
                      <a:pt x="54282" y="2891"/>
                    </a:cubicBezTo>
                    <a:cubicBezTo>
                      <a:pt x="69647" y="8984"/>
                      <a:pt x="79688" y="24678"/>
                      <a:pt x="78810" y="41203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" name="Google Shape;501;p52"/>
            <p:cNvGrpSpPr/>
            <p:nvPr/>
          </p:nvGrpSpPr>
          <p:grpSpPr>
            <a:xfrm>
              <a:off x="4053082" y="1591856"/>
              <a:ext cx="627009" cy="627009"/>
              <a:chOff x="4053082" y="1591856"/>
              <a:chExt cx="627009" cy="627009"/>
            </a:xfrm>
          </p:grpSpPr>
          <p:sp>
            <p:nvSpPr>
              <p:cNvPr id="502" name="Google Shape;502;p52"/>
              <p:cNvSpPr/>
              <p:nvPr/>
            </p:nvSpPr>
            <p:spPr>
              <a:xfrm>
                <a:off x="4103758" y="1638877"/>
                <a:ext cx="531846" cy="531846"/>
              </a:xfrm>
              <a:custGeom>
                <a:avLst/>
                <a:gdLst/>
                <a:ahLst/>
                <a:cxnLst/>
                <a:rect l="l" t="t" r="r" b="b"/>
                <a:pathLst>
                  <a:path w="531846" h="531846" extrusionOk="0">
                    <a:moveTo>
                      <a:pt x="485053" y="416730"/>
                    </a:moveTo>
                    <a:cubicBezTo>
                      <a:pt x="401897" y="537557"/>
                      <a:pt x="235944" y="568210"/>
                      <a:pt x="115117" y="485053"/>
                    </a:cubicBezTo>
                    <a:cubicBezTo>
                      <a:pt x="-5710" y="401897"/>
                      <a:pt x="-36363" y="235944"/>
                      <a:pt x="46793" y="115117"/>
                    </a:cubicBezTo>
                    <a:cubicBezTo>
                      <a:pt x="129950" y="-5710"/>
                      <a:pt x="295903" y="-36363"/>
                      <a:pt x="416730" y="46793"/>
                    </a:cubicBezTo>
                    <a:cubicBezTo>
                      <a:pt x="537557" y="129950"/>
                      <a:pt x="568210" y="295903"/>
                      <a:pt x="485053" y="416730"/>
                    </a:cubicBezTo>
                    <a:close/>
                    <a:moveTo>
                      <a:pt x="119831" y="165380"/>
                    </a:moveTo>
                    <a:cubicBezTo>
                      <a:pt x="64399" y="245937"/>
                      <a:pt x="84824" y="356567"/>
                      <a:pt x="165380" y="412015"/>
                    </a:cubicBezTo>
                    <a:cubicBezTo>
                      <a:pt x="245937" y="467448"/>
                      <a:pt x="356567" y="447023"/>
                      <a:pt x="412015" y="366466"/>
                    </a:cubicBezTo>
                    <a:cubicBezTo>
                      <a:pt x="467448" y="285910"/>
                      <a:pt x="447023" y="175280"/>
                      <a:pt x="366466" y="119831"/>
                    </a:cubicBezTo>
                    <a:cubicBezTo>
                      <a:pt x="285910" y="64383"/>
                      <a:pt x="175280" y="84824"/>
                      <a:pt x="119831" y="165380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2"/>
              <p:cNvSpPr/>
              <p:nvPr/>
            </p:nvSpPr>
            <p:spPr>
              <a:xfrm rot="-2700000">
                <a:off x="4144905" y="1683679"/>
                <a:ext cx="443362" cy="443362"/>
              </a:xfrm>
              <a:custGeom>
                <a:avLst/>
                <a:gdLst/>
                <a:ahLst/>
                <a:cxnLst/>
                <a:rect l="l" t="t" r="r" b="b"/>
                <a:pathLst>
                  <a:path w="443362" h="443362" extrusionOk="0">
                    <a:moveTo>
                      <a:pt x="443362" y="221681"/>
                    </a:moveTo>
                    <a:cubicBezTo>
                      <a:pt x="443362" y="344112"/>
                      <a:pt x="344112" y="443362"/>
                      <a:pt x="221681" y="443362"/>
                    </a:cubicBezTo>
                    <a:cubicBezTo>
                      <a:pt x="99250" y="443362"/>
                      <a:pt x="0" y="344112"/>
                      <a:pt x="0" y="221681"/>
                    </a:cubicBezTo>
                    <a:cubicBezTo>
                      <a:pt x="0" y="99250"/>
                      <a:pt x="99250" y="0"/>
                      <a:pt x="221681" y="0"/>
                    </a:cubicBezTo>
                    <a:cubicBezTo>
                      <a:pt x="344112" y="0"/>
                      <a:pt x="443362" y="99250"/>
                      <a:pt x="443362" y="2216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2"/>
              <p:cNvSpPr/>
              <p:nvPr/>
            </p:nvSpPr>
            <p:spPr>
              <a:xfrm>
                <a:off x="4290146" y="1799410"/>
                <a:ext cx="261893" cy="303437"/>
              </a:xfrm>
              <a:custGeom>
                <a:avLst/>
                <a:gdLst/>
                <a:ahLst/>
                <a:cxnLst/>
                <a:rect l="l" t="t" r="r" b="b"/>
                <a:pathLst>
                  <a:path w="261893" h="303437" extrusionOk="0">
                    <a:moveTo>
                      <a:pt x="258614" y="51963"/>
                    </a:moveTo>
                    <a:cubicBezTo>
                      <a:pt x="252787" y="60421"/>
                      <a:pt x="241212" y="62567"/>
                      <a:pt x="232753" y="56740"/>
                    </a:cubicBezTo>
                    <a:cubicBezTo>
                      <a:pt x="178668" y="19509"/>
                      <a:pt x="101808" y="36958"/>
                      <a:pt x="61428" y="95617"/>
                    </a:cubicBezTo>
                    <a:cubicBezTo>
                      <a:pt x="21048" y="154276"/>
                      <a:pt x="32216" y="232295"/>
                      <a:pt x="86301" y="269527"/>
                    </a:cubicBezTo>
                    <a:cubicBezTo>
                      <a:pt x="94759" y="275353"/>
                      <a:pt x="96905" y="286929"/>
                      <a:pt x="91079" y="295387"/>
                    </a:cubicBezTo>
                    <a:cubicBezTo>
                      <a:pt x="85252" y="303845"/>
                      <a:pt x="73677" y="305975"/>
                      <a:pt x="65218" y="300164"/>
                    </a:cubicBezTo>
                    <a:cubicBezTo>
                      <a:pt x="-5768" y="251310"/>
                      <a:pt x="-21212" y="150094"/>
                      <a:pt x="30790" y="74534"/>
                    </a:cubicBezTo>
                    <a:cubicBezTo>
                      <a:pt x="82793" y="-1026"/>
                      <a:pt x="182850" y="-22751"/>
                      <a:pt x="253836" y="26103"/>
                    </a:cubicBezTo>
                    <a:cubicBezTo>
                      <a:pt x="262294" y="31914"/>
                      <a:pt x="264440" y="43505"/>
                      <a:pt x="258614" y="51963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2"/>
              <p:cNvSpPr/>
              <p:nvPr/>
            </p:nvSpPr>
            <p:spPr>
              <a:xfrm>
                <a:off x="4184280" y="1887176"/>
                <a:ext cx="78806" cy="78792"/>
              </a:xfrm>
              <a:custGeom>
                <a:avLst/>
                <a:gdLst/>
                <a:ahLst/>
                <a:cxnLst/>
                <a:rect l="l" t="t" r="r" b="b"/>
                <a:pathLst>
                  <a:path w="78806" h="78792" extrusionOk="0">
                    <a:moveTo>
                      <a:pt x="61739" y="6942"/>
                    </a:moveTo>
                    <a:cubicBezTo>
                      <a:pt x="79658" y="19269"/>
                      <a:pt x="84200" y="43813"/>
                      <a:pt x="71857" y="61732"/>
                    </a:cubicBezTo>
                    <a:cubicBezTo>
                      <a:pt x="59515" y="79651"/>
                      <a:pt x="34986" y="84178"/>
                      <a:pt x="17067" y="71851"/>
                    </a:cubicBezTo>
                    <a:cubicBezTo>
                      <a:pt x="-852" y="59508"/>
                      <a:pt x="-5394" y="34979"/>
                      <a:pt x="6949" y="17060"/>
                    </a:cubicBezTo>
                    <a:cubicBezTo>
                      <a:pt x="19291" y="-859"/>
                      <a:pt x="43820" y="-5385"/>
                      <a:pt x="61739" y="6942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2"/>
              <p:cNvSpPr/>
              <p:nvPr/>
            </p:nvSpPr>
            <p:spPr>
              <a:xfrm>
                <a:off x="4295975" y="1724893"/>
                <a:ext cx="78806" cy="78810"/>
              </a:xfrm>
              <a:custGeom>
                <a:avLst/>
                <a:gdLst/>
                <a:ahLst/>
                <a:cxnLst/>
                <a:rect l="l" t="t" r="r" b="b"/>
                <a:pathLst>
                  <a:path w="78806" h="78810" extrusionOk="0">
                    <a:moveTo>
                      <a:pt x="61739" y="6953"/>
                    </a:moveTo>
                    <a:cubicBezTo>
                      <a:pt x="79658" y="19280"/>
                      <a:pt x="84200" y="43824"/>
                      <a:pt x="71857" y="61743"/>
                    </a:cubicBezTo>
                    <a:cubicBezTo>
                      <a:pt x="59515" y="79662"/>
                      <a:pt x="34986" y="84204"/>
                      <a:pt x="17067" y="71862"/>
                    </a:cubicBezTo>
                    <a:cubicBezTo>
                      <a:pt x="-852" y="59519"/>
                      <a:pt x="-5394" y="34990"/>
                      <a:pt x="6949" y="17071"/>
                    </a:cubicBezTo>
                    <a:cubicBezTo>
                      <a:pt x="19276" y="-863"/>
                      <a:pt x="43820" y="-5390"/>
                      <a:pt x="61739" y="6953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" name="Google Shape;507;p52"/>
            <p:cNvGrpSpPr/>
            <p:nvPr/>
          </p:nvGrpSpPr>
          <p:grpSpPr>
            <a:xfrm>
              <a:off x="5216532" y="1694145"/>
              <a:ext cx="531653" cy="531815"/>
              <a:chOff x="5216532" y="1694145"/>
              <a:chExt cx="531653" cy="531815"/>
            </a:xfrm>
          </p:grpSpPr>
          <p:sp>
            <p:nvSpPr>
              <p:cNvPr id="508" name="Google Shape;508;p52"/>
              <p:cNvSpPr/>
              <p:nvPr/>
            </p:nvSpPr>
            <p:spPr>
              <a:xfrm>
                <a:off x="5216532" y="1694145"/>
                <a:ext cx="531653" cy="531815"/>
              </a:xfrm>
              <a:custGeom>
                <a:avLst/>
                <a:gdLst/>
                <a:ahLst/>
                <a:cxnLst/>
                <a:rect l="l" t="t" r="r" b="b"/>
                <a:pathLst>
                  <a:path w="531653" h="531815" extrusionOk="0">
                    <a:moveTo>
                      <a:pt x="488040" y="412164"/>
                    </a:moveTo>
                    <a:cubicBezTo>
                      <a:pt x="399496" y="546242"/>
                      <a:pt x="213540" y="572040"/>
                      <a:pt x="91836" y="467142"/>
                    </a:cubicBezTo>
                    <a:cubicBezTo>
                      <a:pt x="-8769" y="380430"/>
                      <a:pt x="-29570" y="230469"/>
                      <a:pt x="43625" y="119651"/>
                    </a:cubicBezTo>
                    <a:cubicBezTo>
                      <a:pt x="132169" y="-14427"/>
                      <a:pt x="318125" y="-40224"/>
                      <a:pt x="439829" y="64673"/>
                    </a:cubicBezTo>
                    <a:cubicBezTo>
                      <a:pt x="540419" y="151385"/>
                      <a:pt x="561219" y="301346"/>
                      <a:pt x="488040" y="412164"/>
                    </a:cubicBezTo>
                    <a:close/>
                    <a:moveTo>
                      <a:pt x="134723" y="146467"/>
                    </a:moveTo>
                    <a:cubicBezTo>
                      <a:pt x="60228" y="228637"/>
                      <a:pt x="78131" y="357750"/>
                      <a:pt x="172189" y="416550"/>
                    </a:cubicBezTo>
                    <a:cubicBezTo>
                      <a:pt x="244288" y="461613"/>
                      <a:pt x="339818" y="448362"/>
                      <a:pt x="396927" y="385380"/>
                    </a:cubicBezTo>
                    <a:cubicBezTo>
                      <a:pt x="471422" y="303210"/>
                      <a:pt x="453519" y="174097"/>
                      <a:pt x="359460" y="115297"/>
                    </a:cubicBezTo>
                    <a:cubicBezTo>
                      <a:pt x="287362" y="70218"/>
                      <a:pt x="191831" y="83469"/>
                      <a:pt x="134723" y="14646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2"/>
              <p:cNvSpPr/>
              <p:nvPr/>
            </p:nvSpPr>
            <p:spPr>
              <a:xfrm rot="-473512">
                <a:off x="5257346" y="1739009"/>
                <a:ext cx="443635" cy="443008"/>
              </a:xfrm>
              <a:custGeom>
                <a:avLst/>
                <a:gdLst/>
                <a:ahLst/>
                <a:cxnLst/>
                <a:rect l="l" t="t" r="r" b="b"/>
                <a:pathLst>
                  <a:path w="443635" h="443008" extrusionOk="0">
                    <a:moveTo>
                      <a:pt x="443635" y="221504"/>
                    </a:moveTo>
                    <a:cubicBezTo>
                      <a:pt x="443635" y="343838"/>
                      <a:pt x="344324" y="443009"/>
                      <a:pt x="221818" y="443009"/>
                    </a:cubicBezTo>
                    <a:cubicBezTo>
                      <a:pt x="99311" y="443009"/>
                      <a:pt x="0" y="343838"/>
                      <a:pt x="0" y="221504"/>
                    </a:cubicBezTo>
                    <a:cubicBezTo>
                      <a:pt x="0" y="99171"/>
                      <a:pt x="99311" y="0"/>
                      <a:pt x="221818" y="0"/>
                    </a:cubicBezTo>
                    <a:cubicBezTo>
                      <a:pt x="344324" y="0"/>
                      <a:pt x="443635" y="99171"/>
                      <a:pt x="443635" y="2215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2"/>
              <p:cNvSpPr/>
              <p:nvPr/>
            </p:nvSpPr>
            <p:spPr>
              <a:xfrm>
                <a:off x="5397085" y="1843319"/>
                <a:ext cx="267644" cy="299169"/>
              </a:xfrm>
              <a:custGeom>
                <a:avLst/>
                <a:gdLst/>
                <a:ahLst/>
                <a:cxnLst/>
                <a:rect l="l" t="t" r="r" b="b"/>
                <a:pathLst>
                  <a:path w="267644" h="299169" extrusionOk="0">
                    <a:moveTo>
                      <a:pt x="232335" y="230739"/>
                    </a:moveTo>
                    <a:cubicBezTo>
                      <a:pt x="177169" y="303683"/>
                      <a:pt x="76688" y="321023"/>
                      <a:pt x="7958" y="269600"/>
                    </a:cubicBezTo>
                    <a:cubicBezTo>
                      <a:pt x="721" y="264181"/>
                      <a:pt x="-2208" y="254281"/>
                      <a:pt x="1818" y="246183"/>
                    </a:cubicBezTo>
                    <a:cubicBezTo>
                      <a:pt x="7190" y="235376"/>
                      <a:pt x="20645" y="232556"/>
                      <a:pt x="29777" y="239464"/>
                    </a:cubicBezTo>
                    <a:cubicBezTo>
                      <a:pt x="82139" y="279076"/>
                      <a:pt x="159704" y="265073"/>
                      <a:pt x="202653" y="208278"/>
                    </a:cubicBezTo>
                    <a:cubicBezTo>
                      <a:pt x="245461" y="151686"/>
                      <a:pt x="238005" y="73620"/>
                      <a:pt x="186159" y="33867"/>
                    </a:cubicBezTo>
                    <a:cubicBezTo>
                      <a:pt x="179127" y="28479"/>
                      <a:pt x="176088" y="18924"/>
                      <a:pt x="179847" y="10904"/>
                    </a:cubicBezTo>
                    <a:cubicBezTo>
                      <a:pt x="185079" y="-248"/>
                      <a:pt x="198753" y="-3240"/>
                      <a:pt x="208010" y="3762"/>
                    </a:cubicBezTo>
                    <a:cubicBezTo>
                      <a:pt x="276772" y="55780"/>
                      <a:pt x="287673" y="157592"/>
                      <a:pt x="232335" y="230739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2"/>
              <p:cNvSpPr/>
              <p:nvPr/>
            </p:nvSpPr>
            <p:spPr>
              <a:xfrm>
                <a:off x="5311494" y="1947486"/>
                <a:ext cx="78817" cy="78870"/>
              </a:xfrm>
              <a:custGeom>
                <a:avLst/>
                <a:gdLst/>
                <a:ahLst/>
                <a:cxnLst/>
                <a:rect l="l" t="t" r="r" b="b"/>
                <a:pathLst>
                  <a:path w="78817" h="78870" extrusionOk="0">
                    <a:moveTo>
                      <a:pt x="57524" y="4414"/>
                    </a:moveTo>
                    <a:cubicBezTo>
                      <a:pt x="81708" y="17148"/>
                      <a:pt x="86172" y="49352"/>
                      <a:pt x="66373" y="68195"/>
                    </a:cubicBezTo>
                    <a:cubicBezTo>
                      <a:pt x="54391" y="79598"/>
                      <a:pt x="35940" y="82167"/>
                      <a:pt x="21294" y="74445"/>
                    </a:cubicBezTo>
                    <a:cubicBezTo>
                      <a:pt x="-2890" y="61710"/>
                      <a:pt x="-7354" y="29507"/>
                      <a:pt x="12445" y="10679"/>
                    </a:cubicBezTo>
                    <a:cubicBezTo>
                      <a:pt x="24443" y="-724"/>
                      <a:pt x="42894" y="-3292"/>
                      <a:pt x="57524" y="441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2"/>
              <p:cNvSpPr/>
              <p:nvPr/>
            </p:nvSpPr>
            <p:spPr>
              <a:xfrm>
                <a:off x="5430344" y="1790363"/>
                <a:ext cx="78808" cy="78863"/>
              </a:xfrm>
              <a:custGeom>
                <a:avLst/>
                <a:gdLst/>
                <a:ahLst/>
                <a:cxnLst/>
                <a:rect l="l" t="t" r="r" b="b"/>
                <a:pathLst>
                  <a:path w="78808" h="78863" extrusionOk="0">
                    <a:moveTo>
                      <a:pt x="57511" y="4418"/>
                    </a:moveTo>
                    <a:cubicBezTo>
                      <a:pt x="81695" y="17153"/>
                      <a:pt x="86159" y="49356"/>
                      <a:pt x="66376" y="68184"/>
                    </a:cubicBezTo>
                    <a:cubicBezTo>
                      <a:pt x="54394" y="79587"/>
                      <a:pt x="35942" y="82155"/>
                      <a:pt x="21297" y="74449"/>
                    </a:cubicBezTo>
                    <a:cubicBezTo>
                      <a:pt x="-2887" y="61715"/>
                      <a:pt x="-7351" y="29527"/>
                      <a:pt x="12432" y="10684"/>
                    </a:cubicBezTo>
                    <a:cubicBezTo>
                      <a:pt x="24414" y="-735"/>
                      <a:pt x="42866" y="-3288"/>
                      <a:pt x="57511" y="4418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3" name="Google Shape;513;p52"/>
            <p:cNvGrpSpPr/>
            <p:nvPr/>
          </p:nvGrpSpPr>
          <p:grpSpPr>
            <a:xfrm>
              <a:off x="4673837" y="1621190"/>
              <a:ext cx="531994" cy="531984"/>
              <a:chOff x="4673837" y="1621190"/>
              <a:chExt cx="531994" cy="531984"/>
            </a:xfrm>
          </p:grpSpPr>
          <p:sp>
            <p:nvSpPr>
              <p:cNvPr id="514" name="Google Shape;514;p52"/>
              <p:cNvSpPr/>
              <p:nvPr/>
            </p:nvSpPr>
            <p:spPr>
              <a:xfrm>
                <a:off x="4673837" y="1621190"/>
                <a:ext cx="531994" cy="531984"/>
              </a:xfrm>
              <a:custGeom>
                <a:avLst/>
                <a:gdLst/>
                <a:ahLst/>
                <a:cxnLst/>
                <a:rect l="l" t="t" r="r" b="b"/>
                <a:pathLst>
                  <a:path w="531994" h="531984" extrusionOk="0">
                    <a:moveTo>
                      <a:pt x="151506" y="506108"/>
                    </a:moveTo>
                    <a:cubicBezTo>
                      <a:pt x="19104" y="442985"/>
                      <a:pt x="-37253" y="283908"/>
                      <a:pt x="25886" y="151506"/>
                    </a:cubicBezTo>
                    <a:cubicBezTo>
                      <a:pt x="89009" y="19104"/>
                      <a:pt x="248086" y="-37253"/>
                      <a:pt x="380488" y="25886"/>
                    </a:cubicBezTo>
                    <a:cubicBezTo>
                      <a:pt x="512890" y="89025"/>
                      <a:pt x="569247" y="248086"/>
                      <a:pt x="506108" y="380488"/>
                    </a:cubicBezTo>
                    <a:cubicBezTo>
                      <a:pt x="442969" y="512875"/>
                      <a:pt x="283892" y="569232"/>
                      <a:pt x="151506" y="506108"/>
                    </a:cubicBezTo>
                    <a:close/>
                    <a:moveTo>
                      <a:pt x="342317" y="105910"/>
                    </a:moveTo>
                    <a:cubicBezTo>
                      <a:pt x="254054" y="63823"/>
                      <a:pt x="147997" y="101399"/>
                      <a:pt x="105910" y="189662"/>
                    </a:cubicBezTo>
                    <a:cubicBezTo>
                      <a:pt x="63823" y="277925"/>
                      <a:pt x="101399" y="383981"/>
                      <a:pt x="189662" y="426069"/>
                    </a:cubicBezTo>
                    <a:cubicBezTo>
                      <a:pt x="277925" y="468156"/>
                      <a:pt x="383981" y="430580"/>
                      <a:pt x="426069" y="342317"/>
                    </a:cubicBezTo>
                    <a:cubicBezTo>
                      <a:pt x="468156" y="254054"/>
                      <a:pt x="430580" y="147997"/>
                      <a:pt x="342317" y="105910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2"/>
              <p:cNvSpPr/>
              <p:nvPr/>
            </p:nvSpPr>
            <p:spPr>
              <a:xfrm>
                <a:off x="4717094" y="1662536"/>
                <a:ext cx="443366" cy="443366"/>
              </a:xfrm>
              <a:custGeom>
                <a:avLst/>
                <a:gdLst/>
                <a:ahLst/>
                <a:cxnLst/>
                <a:rect l="l" t="t" r="r" b="b"/>
                <a:pathLst>
                  <a:path w="443366" h="443366" extrusionOk="0">
                    <a:moveTo>
                      <a:pt x="443366" y="221683"/>
                    </a:moveTo>
                    <a:cubicBezTo>
                      <a:pt x="443366" y="344115"/>
                      <a:pt x="344115" y="443366"/>
                      <a:pt x="221683" y="443366"/>
                    </a:cubicBezTo>
                    <a:cubicBezTo>
                      <a:pt x="99251" y="443366"/>
                      <a:pt x="0" y="344116"/>
                      <a:pt x="0" y="221683"/>
                    </a:cubicBezTo>
                    <a:cubicBezTo>
                      <a:pt x="0" y="99251"/>
                      <a:pt x="99251" y="0"/>
                      <a:pt x="221683" y="0"/>
                    </a:cubicBezTo>
                    <a:cubicBezTo>
                      <a:pt x="344115" y="0"/>
                      <a:pt x="443366" y="99251"/>
                      <a:pt x="443366" y="2216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2"/>
              <p:cNvSpPr/>
              <p:nvPr/>
            </p:nvSpPr>
            <p:spPr>
              <a:xfrm>
                <a:off x="4765744" y="1860347"/>
                <a:ext cx="273731" cy="199386"/>
              </a:xfrm>
              <a:custGeom>
                <a:avLst/>
                <a:gdLst/>
                <a:ahLst/>
                <a:cxnLst/>
                <a:rect l="l" t="t" r="r" b="b"/>
                <a:pathLst>
                  <a:path w="273731" h="199386" extrusionOk="0">
                    <a:moveTo>
                      <a:pt x="100323" y="176370"/>
                    </a:moveTo>
                    <a:cubicBezTo>
                      <a:pt x="67039" y="160503"/>
                      <a:pt x="38766" y="138543"/>
                      <a:pt x="20722" y="114547"/>
                    </a:cubicBezTo>
                    <a:cubicBezTo>
                      <a:pt x="78" y="87089"/>
                      <a:pt x="-5357" y="59553"/>
                      <a:pt x="5388" y="36998"/>
                    </a:cubicBezTo>
                    <a:cubicBezTo>
                      <a:pt x="16133" y="14443"/>
                      <a:pt x="40959" y="1348"/>
                      <a:pt x="75278" y="95"/>
                    </a:cubicBezTo>
                    <a:cubicBezTo>
                      <a:pt x="105273" y="-986"/>
                      <a:pt x="140124" y="7159"/>
                      <a:pt x="173408" y="23026"/>
                    </a:cubicBezTo>
                    <a:cubicBezTo>
                      <a:pt x="206709" y="38893"/>
                      <a:pt x="234981" y="60853"/>
                      <a:pt x="253009" y="84850"/>
                    </a:cubicBezTo>
                    <a:cubicBezTo>
                      <a:pt x="273654" y="112292"/>
                      <a:pt x="279089" y="139828"/>
                      <a:pt x="268344" y="162383"/>
                    </a:cubicBezTo>
                    <a:cubicBezTo>
                      <a:pt x="257583" y="184938"/>
                      <a:pt x="232772" y="198048"/>
                      <a:pt x="198454" y="199286"/>
                    </a:cubicBezTo>
                    <a:cubicBezTo>
                      <a:pt x="168475" y="200398"/>
                      <a:pt x="133608" y="192253"/>
                      <a:pt x="100323" y="176370"/>
                    </a:cubicBezTo>
                    <a:close/>
                    <a:moveTo>
                      <a:pt x="157416" y="56624"/>
                    </a:moveTo>
                    <a:cubicBezTo>
                      <a:pt x="101388" y="29903"/>
                      <a:pt x="48666" y="32691"/>
                      <a:pt x="38970" y="53037"/>
                    </a:cubicBezTo>
                    <a:cubicBezTo>
                      <a:pt x="29274" y="73384"/>
                      <a:pt x="60288" y="116098"/>
                      <a:pt x="116331" y="142820"/>
                    </a:cubicBezTo>
                    <a:cubicBezTo>
                      <a:pt x="172375" y="169541"/>
                      <a:pt x="225097" y="166753"/>
                      <a:pt x="234793" y="146406"/>
                    </a:cubicBezTo>
                    <a:cubicBezTo>
                      <a:pt x="244489" y="126060"/>
                      <a:pt x="213460" y="83330"/>
                      <a:pt x="157416" y="5662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2"/>
              <p:cNvSpPr/>
              <p:nvPr/>
            </p:nvSpPr>
            <p:spPr>
              <a:xfrm>
                <a:off x="4855298" y="1708078"/>
                <a:ext cx="63514" cy="111481"/>
              </a:xfrm>
              <a:custGeom>
                <a:avLst/>
                <a:gdLst/>
                <a:ahLst/>
                <a:cxnLst/>
                <a:rect l="l" t="t" r="r" b="b"/>
                <a:pathLst>
                  <a:path w="63514" h="111481" extrusionOk="0">
                    <a:moveTo>
                      <a:pt x="36911" y="109666"/>
                    </a:moveTo>
                    <a:cubicBezTo>
                      <a:pt x="32620" y="107614"/>
                      <a:pt x="29095" y="103933"/>
                      <a:pt x="27388" y="99093"/>
                    </a:cubicBezTo>
                    <a:lnTo>
                      <a:pt x="1074" y="24818"/>
                    </a:lnTo>
                    <a:cubicBezTo>
                      <a:pt x="-2357" y="15138"/>
                      <a:pt x="2703" y="4502"/>
                      <a:pt x="12398" y="1072"/>
                    </a:cubicBezTo>
                    <a:cubicBezTo>
                      <a:pt x="22078" y="-2358"/>
                      <a:pt x="32714" y="2717"/>
                      <a:pt x="36128" y="12397"/>
                    </a:cubicBezTo>
                    <a:lnTo>
                      <a:pt x="62443" y="86672"/>
                    </a:lnTo>
                    <a:cubicBezTo>
                      <a:pt x="65873" y="96352"/>
                      <a:pt x="60798" y="106988"/>
                      <a:pt x="51118" y="110402"/>
                    </a:cubicBezTo>
                    <a:cubicBezTo>
                      <a:pt x="46278" y="112125"/>
                      <a:pt x="41203" y="111718"/>
                      <a:pt x="36911" y="109666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2"/>
              <p:cNvSpPr/>
              <p:nvPr/>
            </p:nvSpPr>
            <p:spPr>
              <a:xfrm>
                <a:off x="4831319" y="1732058"/>
                <a:ext cx="111489" cy="63523"/>
              </a:xfrm>
              <a:custGeom>
                <a:avLst/>
                <a:gdLst/>
                <a:ahLst/>
                <a:cxnLst/>
                <a:rect l="l" t="t" r="r" b="b"/>
                <a:pathLst>
                  <a:path w="111489" h="63523" extrusionOk="0">
                    <a:moveTo>
                      <a:pt x="10595" y="61705"/>
                    </a:moveTo>
                    <a:cubicBezTo>
                      <a:pt x="6304" y="59653"/>
                      <a:pt x="2779" y="55972"/>
                      <a:pt x="1072" y="51132"/>
                    </a:cubicBezTo>
                    <a:cubicBezTo>
                      <a:pt x="-2358" y="41452"/>
                      <a:pt x="2717" y="30817"/>
                      <a:pt x="12397" y="27386"/>
                    </a:cubicBezTo>
                    <a:lnTo>
                      <a:pt x="86672" y="1072"/>
                    </a:lnTo>
                    <a:cubicBezTo>
                      <a:pt x="96352" y="-2358"/>
                      <a:pt x="106988" y="2717"/>
                      <a:pt x="110418" y="12397"/>
                    </a:cubicBezTo>
                    <a:cubicBezTo>
                      <a:pt x="113848" y="22077"/>
                      <a:pt x="108773" y="32712"/>
                      <a:pt x="99093" y="36142"/>
                    </a:cubicBezTo>
                    <a:lnTo>
                      <a:pt x="24818" y="62457"/>
                    </a:lnTo>
                    <a:cubicBezTo>
                      <a:pt x="19978" y="64164"/>
                      <a:pt x="14903" y="63757"/>
                      <a:pt x="10595" y="61705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2"/>
              <p:cNvSpPr/>
              <p:nvPr/>
            </p:nvSpPr>
            <p:spPr>
              <a:xfrm>
                <a:off x="5033124" y="1792863"/>
                <a:ext cx="63532" cy="111481"/>
              </a:xfrm>
              <a:custGeom>
                <a:avLst/>
                <a:gdLst/>
                <a:ahLst/>
                <a:cxnLst/>
                <a:rect l="l" t="t" r="r" b="b"/>
                <a:pathLst>
                  <a:path w="63532" h="111481" extrusionOk="0">
                    <a:moveTo>
                      <a:pt x="36911" y="109666"/>
                    </a:moveTo>
                    <a:cubicBezTo>
                      <a:pt x="32620" y="107614"/>
                      <a:pt x="29095" y="103933"/>
                      <a:pt x="27388" y="99093"/>
                    </a:cubicBezTo>
                    <a:lnTo>
                      <a:pt x="1074" y="24818"/>
                    </a:lnTo>
                    <a:cubicBezTo>
                      <a:pt x="-2357" y="15138"/>
                      <a:pt x="2703" y="4502"/>
                      <a:pt x="12398" y="1072"/>
                    </a:cubicBezTo>
                    <a:cubicBezTo>
                      <a:pt x="22078" y="-2358"/>
                      <a:pt x="32714" y="2717"/>
                      <a:pt x="36144" y="12397"/>
                    </a:cubicBezTo>
                    <a:lnTo>
                      <a:pt x="62458" y="86672"/>
                    </a:lnTo>
                    <a:cubicBezTo>
                      <a:pt x="65889" y="96352"/>
                      <a:pt x="60829" y="106988"/>
                      <a:pt x="51134" y="110402"/>
                    </a:cubicBezTo>
                    <a:cubicBezTo>
                      <a:pt x="46278" y="112125"/>
                      <a:pt x="41203" y="111718"/>
                      <a:pt x="36911" y="109666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2"/>
              <p:cNvSpPr/>
              <p:nvPr/>
            </p:nvSpPr>
            <p:spPr>
              <a:xfrm>
                <a:off x="5009145" y="1816844"/>
                <a:ext cx="111475" cy="63523"/>
              </a:xfrm>
              <a:custGeom>
                <a:avLst/>
                <a:gdLst/>
                <a:ahLst/>
                <a:cxnLst/>
                <a:rect l="l" t="t" r="r" b="b"/>
                <a:pathLst>
                  <a:path w="111475" h="63523" extrusionOk="0">
                    <a:moveTo>
                      <a:pt x="10595" y="61705"/>
                    </a:moveTo>
                    <a:cubicBezTo>
                      <a:pt x="6304" y="59653"/>
                      <a:pt x="2779" y="55972"/>
                      <a:pt x="1072" y="51132"/>
                    </a:cubicBezTo>
                    <a:cubicBezTo>
                      <a:pt x="-2358" y="41452"/>
                      <a:pt x="2717" y="30817"/>
                      <a:pt x="12397" y="27386"/>
                    </a:cubicBezTo>
                    <a:lnTo>
                      <a:pt x="86672" y="1072"/>
                    </a:lnTo>
                    <a:cubicBezTo>
                      <a:pt x="96352" y="-2358"/>
                      <a:pt x="106988" y="2717"/>
                      <a:pt x="110402" y="12397"/>
                    </a:cubicBezTo>
                    <a:cubicBezTo>
                      <a:pt x="113832" y="22077"/>
                      <a:pt x="108773" y="32712"/>
                      <a:pt x="99078" y="36142"/>
                    </a:cubicBezTo>
                    <a:lnTo>
                      <a:pt x="24802" y="62457"/>
                    </a:lnTo>
                    <a:cubicBezTo>
                      <a:pt x="19962" y="64164"/>
                      <a:pt x="14887" y="63757"/>
                      <a:pt x="10595" y="61705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" name="Google Shape;521;p52"/>
            <p:cNvGrpSpPr/>
            <p:nvPr/>
          </p:nvGrpSpPr>
          <p:grpSpPr>
            <a:xfrm>
              <a:off x="7509377" y="1571258"/>
              <a:ext cx="627009" cy="627009"/>
              <a:chOff x="7509377" y="1571258"/>
              <a:chExt cx="627009" cy="627009"/>
            </a:xfrm>
          </p:grpSpPr>
          <p:sp>
            <p:nvSpPr>
              <p:cNvPr id="522" name="Google Shape;522;p52"/>
              <p:cNvSpPr/>
              <p:nvPr/>
            </p:nvSpPr>
            <p:spPr>
              <a:xfrm>
                <a:off x="7553943" y="1619666"/>
                <a:ext cx="531956" cy="531956"/>
              </a:xfrm>
              <a:custGeom>
                <a:avLst/>
                <a:gdLst/>
                <a:ahLst/>
                <a:cxnLst/>
                <a:rect l="l" t="t" r="r" b="b"/>
                <a:pathLst>
                  <a:path w="531956" h="531956" extrusionOk="0">
                    <a:moveTo>
                      <a:pt x="31232" y="140844"/>
                    </a:moveTo>
                    <a:cubicBezTo>
                      <a:pt x="100229" y="11402"/>
                      <a:pt x="261671" y="-37765"/>
                      <a:pt x="391113" y="31232"/>
                    </a:cubicBezTo>
                    <a:cubicBezTo>
                      <a:pt x="520554" y="100229"/>
                      <a:pt x="569722" y="261671"/>
                      <a:pt x="500725" y="391113"/>
                    </a:cubicBezTo>
                    <a:cubicBezTo>
                      <a:pt x="431728" y="520555"/>
                      <a:pt x="270286" y="569722"/>
                      <a:pt x="140844" y="500725"/>
                    </a:cubicBezTo>
                    <a:cubicBezTo>
                      <a:pt x="11402" y="431728"/>
                      <a:pt x="-37765" y="270286"/>
                      <a:pt x="31232" y="140844"/>
                    </a:cubicBezTo>
                    <a:close/>
                    <a:moveTo>
                      <a:pt x="422471" y="349401"/>
                    </a:moveTo>
                    <a:cubicBezTo>
                      <a:pt x="468474" y="263112"/>
                      <a:pt x="435691" y="155489"/>
                      <a:pt x="349401" y="109486"/>
                    </a:cubicBezTo>
                    <a:cubicBezTo>
                      <a:pt x="263112" y="63483"/>
                      <a:pt x="155489" y="96266"/>
                      <a:pt x="109486" y="182555"/>
                    </a:cubicBezTo>
                    <a:cubicBezTo>
                      <a:pt x="63483" y="268845"/>
                      <a:pt x="96266" y="376468"/>
                      <a:pt x="182556" y="422471"/>
                    </a:cubicBezTo>
                    <a:cubicBezTo>
                      <a:pt x="268845" y="468474"/>
                      <a:pt x="376467" y="435691"/>
                      <a:pt x="422471" y="349401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2"/>
              <p:cNvSpPr/>
              <p:nvPr/>
            </p:nvSpPr>
            <p:spPr>
              <a:xfrm rot="-2700000">
                <a:off x="7601200" y="1663081"/>
                <a:ext cx="443362" cy="443362"/>
              </a:xfrm>
              <a:custGeom>
                <a:avLst/>
                <a:gdLst/>
                <a:ahLst/>
                <a:cxnLst/>
                <a:rect l="l" t="t" r="r" b="b"/>
                <a:pathLst>
                  <a:path w="443362" h="443362" extrusionOk="0">
                    <a:moveTo>
                      <a:pt x="443362" y="221681"/>
                    </a:moveTo>
                    <a:cubicBezTo>
                      <a:pt x="443362" y="344112"/>
                      <a:pt x="344112" y="443362"/>
                      <a:pt x="221681" y="443362"/>
                    </a:cubicBezTo>
                    <a:cubicBezTo>
                      <a:pt x="99250" y="443362"/>
                      <a:pt x="0" y="344112"/>
                      <a:pt x="0" y="221681"/>
                    </a:cubicBezTo>
                    <a:cubicBezTo>
                      <a:pt x="0" y="99250"/>
                      <a:pt x="99250" y="0"/>
                      <a:pt x="221681" y="0"/>
                    </a:cubicBezTo>
                    <a:cubicBezTo>
                      <a:pt x="344112" y="0"/>
                      <a:pt x="443362" y="99250"/>
                      <a:pt x="443362" y="2216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2"/>
              <p:cNvSpPr/>
              <p:nvPr/>
            </p:nvSpPr>
            <p:spPr>
              <a:xfrm>
                <a:off x="7645822" y="1688322"/>
                <a:ext cx="246643" cy="313132"/>
              </a:xfrm>
              <a:custGeom>
                <a:avLst/>
                <a:gdLst/>
                <a:ahLst/>
                <a:cxnLst/>
                <a:rect l="l" t="t" r="r" b="b"/>
                <a:pathLst>
                  <a:path w="246643" h="313132" extrusionOk="0">
                    <a:moveTo>
                      <a:pt x="2195" y="270611"/>
                    </a:moveTo>
                    <a:cubicBezTo>
                      <a:pt x="7019" y="261542"/>
                      <a:pt x="18297" y="258112"/>
                      <a:pt x="27350" y="262952"/>
                    </a:cubicBezTo>
                    <a:cubicBezTo>
                      <a:pt x="85289" y="293840"/>
                      <a:pt x="159690" y="267839"/>
                      <a:pt x="193194" y="204997"/>
                    </a:cubicBezTo>
                    <a:cubicBezTo>
                      <a:pt x="226697" y="142156"/>
                      <a:pt x="206805" y="65891"/>
                      <a:pt x="148866" y="35003"/>
                    </a:cubicBezTo>
                    <a:cubicBezTo>
                      <a:pt x="139797" y="30179"/>
                      <a:pt x="136367" y="18901"/>
                      <a:pt x="141207" y="9848"/>
                    </a:cubicBezTo>
                    <a:cubicBezTo>
                      <a:pt x="146031" y="779"/>
                      <a:pt x="157293" y="-2636"/>
                      <a:pt x="166362" y="2188"/>
                    </a:cubicBezTo>
                    <a:cubicBezTo>
                      <a:pt x="242408" y="42725"/>
                      <a:pt x="269161" y="141545"/>
                      <a:pt x="226024" y="222493"/>
                    </a:cubicBezTo>
                    <a:cubicBezTo>
                      <a:pt x="182871" y="303441"/>
                      <a:pt x="85915" y="336303"/>
                      <a:pt x="9870" y="295766"/>
                    </a:cubicBezTo>
                    <a:cubicBezTo>
                      <a:pt x="785" y="290942"/>
                      <a:pt x="-2645" y="279680"/>
                      <a:pt x="2195" y="270611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2"/>
              <p:cNvSpPr/>
              <p:nvPr/>
            </p:nvSpPr>
            <p:spPr>
              <a:xfrm>
                <a:off x="7923119" y="1808134"/>
                <a:ext cx="78823" cy="78811"/>
              </a:xfrm>
              <a:custGeom>
                <a:avLst/>
                <a:gdLst/>
                <a:ahLst/>
                <a:cxnLst/>
                <a:rect l="l" t="t" r="r" b="b"/>
                <a:pathLst>
                  <a:path w="78823" h="78811" extrusionOk="0">
                    <a:moveTo>
                      <a:pt x="20872" y="74174"/>
                    </a:moveTo>
                    <a:cubicBezTo>
                      <a:pt x="1669" y="63946"/>
                      <a:pt x="-5599" y="40075"/>
                      <a:pt x="4645" y="20872"/>
                    </a:cubicBezTo>
                    <a:cubicBezTo>
                      <a:pt x="14888" y="1669"/>
                      <a:pt x="38744" y="-5599"/>
                      <a:pt x="57947" y="4645"/>
                    </a:cubicBezTo>
                    <a:cubicBezTo>
                      <a:pt x="77150" y="14888"/>
                      <a:pt x="84418" y="38744"/>
                      <a:pt x="74190" y="57947"/>
                    </a:cubicBezTo>
                    <a:cubicBezTo>
                      <a:pt x="63962" y="77150"/>
                      <a:pt x="40075" y="84402"/>
                      <a:pt x="20872" y="7417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2"/>
              <p:cNvSpPr/>
              <p:nvPr/>
            </p:nvSpPr>
            <p:spPr>
              <a:xfrm>
                <a:off x="7830455" y="1981966"/>
                <a:ext cx="78823" cy="78818"/>
              </a:xfrm>
              <a:custGeom>
                <a:avLst/>
                <a:gdLst/>
                <a:ahLst/>
                <a:cxnLst/>
                <a:rect l="l" t="t" r="r" b="b"/>
                <a:pathLst>
                  <a:path w="78823" h="78818" extrusionOk="0">
                    <a:moveTo>
                      <a:pt x="20872" y="74174"/>
                    </a:moveTo>
                    <a:cubicBezTo>
                      <a:pt x="1668" y="63946"/>
                      <a:pt x="-5599" y="40075"/>
                      <a:pt x="4645" y="20872"/>
                    </a:cubicBezTo>
                    <a:cubicBezTo>
                      <a:pt x="14889" y="1668"/>
                      <a:pt x="38744" y="-5599"/>
                      <a:pt x="57947" y="4645"/>
                    </a:cubicBezTo>
                    <a:cubicBezTo>
                      <a:pt x="77150" y="14888"/>
                      <a:pt x="84418" y="38744"/>
                      <a:pt x="74190" y="57947"/>
                    </a:cubicBezTo>
                    <a:cubicBezTo>
                      <a:pt x="63930" y="77150"/>
                      <a:pt x="40075" y="84418"/>
                      <a:pt x="20872" y="7417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" name="Google Shape;527;p52"/>
            <p:cNvGrpSpPr/>
            <p:nvPr/>
          </p:nvGrpSpPr>
          <p:grpSpPr>
            <a:xfrm>
              <a:off x="6441337" y="1686031"/>
              <a:ext cx="539631" cy="539179"/>
              <a:chOff x="6441337" y="1686031"/>
              <a:chExt cx="539631" cy="539179"/>
            </a:xfrm>
          </p:grpSpPr>
          <p:sp>
            <p:nvSpPr>
              <p:cNvPr id="528" name="Google Shape;528;p52"/>
              <p:cNvSpPr/>
              <p:nvPr/>
            </p:nvSpPr>
            <p:spPr>
              <a:xfrm>
                <a:off x="6442214" y="1690283"/>
                <a:ext cx="531800" cy="531912"/>
              </a:xfrm>
              <a:custGeom>
                <a:avLst/>
                <a:gdLst/>
                <a:ahLst/>
                <a:cxnLst/>
                <a:rect l="l" t="t" r="r" b="b"/>
                <a:pathLst>
                  <a:path w="531800" h="531912" extrusionOk="0">
                    <a:moveTo>
                      <a:pt x="28609" y="145693"/>
                    </a:moveTo>
                    <a:cubicBezTo>
                      <a:pt x="101474" y="2483"/>
                      <a:pt x="283310" y="-44131"/>
                      <a:pt x="416088" y="46388"/>
                    </a:cubicBezTo>
                    <a:cubicBezTo>
                      <a:pt x="525826" y="121196"/>
                      <a:pt x="563418" y="267852"/>
                      <a:pt x="503192" y="386219"/>
                    </a:cubicBezTo>
                    <a:cubicBezTo>
                      <a:pt x="430326" y="529429"/>
                      <a:pt x="248491" y="576043"/>
                      <a:pt x="115713" y="485525"/>
                    </a:cubicBezTo>
                    <a:cubicBezTo>
                      <a:pt x="5975" y="410717"/>
                      <a:pt x="-31617" y="264061"/>
                      <a:pt x="28609" y="145693"/>
                    </a:cubicBezTo>
                    <a:close/>
                    <a:moveTo>
                      <a:pt x="409635" y="369851"/>
                    </a:moveTo>
                    <a:cubicBezTo>
                      <a:pt x="474387" y="279803"/>
                      <a:pt x="442027" y="153525"/>
                      <a:pt x="341954" y="105720"/>
                    </a:cubicBezTo>
                    <a:cubicBezTo>
                      <a:pt x="265235" y="69068"/>
                      <a:pt x="171803" y="93017"/>
                      <a:pt x="122166" y="162046"/>
                    </a:cubicBezTo>
                    <a:cubicBezTo>
                      <a:pt x="57413" y="252094"/>
                      <a:pt x="89774" y="378372"/>
                      <a:pt x="189847" y="426177"/>
                    </a:cubicBezTo>
                    <a:cubicBezTo>
                      <a:pt x="266566" y="462829"/>
                      <a:pt x="359998" y="438880"/>
                      <a:pt x="409635" y="369851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2"/>
              <p:cNvSpPr/>
              <p:nvPr/>
            </p:nvSpPr>
            <p:spPr>
              <a:xfrm rot="-861185">
                <a:off x="6489325" y="1734107"/>
                <a:ext cx="443654" cy="443027"/>
              </a:xfrm>
              <a:custGeom>
                <a:avLst/>
                <a:gdLst/>
                <a:ahLst/>
                <a:cxnLst/>
                <a:rect l="l" t="t" r="r" b="b"/>
                <a:pathLst>
                  <a:path w="443654" h="443027" extrusionOk="0">
                    <a:moveTo>
                      <a:pt x="443654" y="221514"/>
                    </a:moveTo>
                    <a:cubicBezTo>
                      <a:pt x="443654" y="343853"/>
                      <a:pt x="344339" y="443028"/>
                      <a:pt x="221827" y="443028"/>
                    </a:cubicBezTo>
                    <a:cubicBezTo>
                      <a:pt x="99315" y="443028"/>
                      <a:pt x="0" y="343853"/>
                      <a:pt x="0" y="221514"/>
                    </a:cubicBezTo>
                    <a:cubicBezTo>
                      <a:pt x="0" y="99175"/>
                      <a:pt x="99315" y="0"/>
                      <a:pt x="221827" y="0"/>
                    </a:cubicBezTo>
                    <a:cubicBezTo>
                      <a:pt x="344339" y="0"/>
                      <a:pt x="443654" y="99175"/>
                      <a:pt x="443654" y="2215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2"/>
              <p:cNvSpPr/>
              <p:nvPr/>
            </p:nvSpPr>
            <p:spPr>
              <a:xfrm>
                <a:off x="6524692" y="1775395"/>
                <a:ext cx="252763" cy="309506"/>
              </a:xfrm>
              <a:custGeom>
                <a:avLst/>
                <a:gdLst/>
                <a:ahLst/>
                <a:cxnLst/>
                <a:rect l="l" t="t" r="r" b="b"/>
                <a:pathLst>
                  <a:path w="252763" h="309506" extrusionOk="0">
                    <a:moveTo>
                      <a:pt x="24432" y="84154"/>
                    </a:moveTo>
                    <a:cubicBezTo>
                      <a:pt x="71015" y="5462"/>
                      <a:pt x="168910" y="-23108"/>
                      <a:pt x="242982" y="20232"/>
                    </a:cubicBezTo>
                    <a:cubicBezTo>
                      <a:pt x="250783" y="24790"/>
                      <a:pt x="254808" y="34298"/>
                      <a:pt x="251722" y="42803"/>
                    </a:cubicBezTo>
                    <a:cubicBezTo>
                      <a:pt x="247603" y="54159"/>
                      <a:pt x="234555" y="58466"/>
                      <a:pt x="224688" y="52624"/>
                    </a:cubicBezTo>
                    <a:cubicBezTo>
                      <a:pt x="168190" y="19183"/>
                      <a:pt x="92708" y="41816"/>
                      <a:pt x="56432" y="103107"/>
                    </a:cubicBezTo>
                    <a:cubicBezTo>
                      <a:pt x="20281" y="164163"/>
                      <a:pt x="36493" y="240897"/>
                      <a:pt x="92489" y="274542"/>
                    </a:cubicBezTo>
                    <a:cubicBezTo>
                      <a:pt x="100086" y="279100"/>
                      <a:pt x="104174" y="288248"/>
                      <a:pt x="101339" y="296643"/>
                    </a:cubicBezTo>
                    <a:cubicBezTo>
                      <a:pt x="97407" y="308328"/>
                      <a:pt x="84141" y="312823"/>
                      <a:pt x="74163" y="306903"/>
                    </a:cubicBezTo>
                    <a:cubicBezTo>
                      <a:pt x="13" y="263014"/>
                      <a:pt x="-22292" y="163082"/>
                      <a:pt x="24432" y="8415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2"/>
              <p:cNvSpPr/>
              <p:nvPr/>
            </p:nvSpPr>
            <p:spPr>
              <a:xfrm>
                <a:off x="6796285" y="1875278"/>
                <a:ext cx="78811" cy="78879"/>
              </a:xfrm>
              <a:custGeom>
                <a:avLst/>
                <a:gdLst/>
                <a:ahLst/>
                <a:cxnLst/>
                <a:rect l="l" t="t" r="r" b="b"/>
                <a:pathLst>
                  <a:path w="78811" h="78879" extrusionOk="0">
                    <a:moveTo>
                      <a:pt x="25366" y="76277"/>
                    </a:moveTo>
                    <a:cubicBezTo>
                      <a:pt x="-103" y="66347"/>
                      <a:pt x="-8170" y="34848"/>
                      <a:pt x="9373" y="13906"/>
                    </a:cubicBezTo>
                    <a:cubicBezTo>
                      <a:pt x="19993" y="1218"/>
                      <a:pt x="38037" y="-3402"/>
                      <a:pt x="53450" y="2612"/>
                    </a:cubicBezTo>
                    <a:cubicBezTo>
                      <a:pt x="78903" y="12543"/>
                      <a:pt x="86985" y="44026"/>
                      <a:pt x="69442" y="64984"/>
                    </a:cubicBezTo>
                    <a:cubicBezTo>
                      <a:pt x="58822" y="77655"/>
                      <a:pt x="40778" y="82276"/>
                      <a:pt x="25366" y="7627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2"/>
              <p:cNvSpPr/>
              <p:nvPr/>
            </p:nvSpPr>
            <p:spPr>
              <a:xfrm>
                <a:off x="6695930" y="2044797"/>
                <a:ext cx="78815" cy="78884"/>
              </a:xfrm>
              <a:custGeom>
                <a:avLst/>
                <a:gdLst/>
                <a:ahLst/>
                <a:cxnLst/>
                <a:rect l="l" t="t" r="r" b="b"/>
                <a:pathLst>
                  <a:path w="78815" h="78884" extrusionOk="0">
                    <a:moveTo>
                      <a:pt x="25365" y="76283"/>
                    </a:moveTo>
                    <a:cubicBezTo>
                      <a:pt x="-103" y="66352"/>
                      <a:pt x="-8170" y="34869"/>
                      <a:pt x="9373" y="13911"/>
                    </a:cubicBezTo>
                    <a:cubicBezTo>
                      <a:pt x="19993" y="1224"/>
                      <a:pt x="38037" y="-3397"/>
                      <a:pt x="53450" y="2602"/>
                    </a:cubicBezTo>
                    <a:cubicBezTo>
                      <a:pt x="78918" y="12533"/>
                      <a:pt x="86985" y="44016"/>
                      <a:pt x="69442" y="64974"/>
                    </a:cubicBezTo>
                    <a:cubicBezTo>
                      <a:pt x="58822" y="77661"/>
                      <a:pt x="40778" y="82282"/>
                      <a:pt x="25365" y="76283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3" name="Google Shape;533;p52"/>
            <p:cNvGrpSpPr/>
            <p:nvPr/>
          </p:nvGrpSpPr>
          <p:grpSpPr>
            <a:xfrm>
              <a:off x="6943239" y="1656778"/>
              <a:ext cx="627009" cy="627009"/>
              <a:chOff x="6943239" y="1656778"/>
              <a:chExt cx="627009" cy="627009"/>
            </a:xfrm>
          </p:grpSpPr>
          <p:sp>
            <p:nvSpPr>
              <p:cNvPr id="534" name="Google Shape;534;p52"/>
              <p:cNvSpPr/>
              <p:nvPr/>
            </p:nvSpPr>
            <p:spPr>
              <a:xfrm>
                <a:off x="6989367" y="1701428"/>
                <a:ext cx="532064" cy="532058"/>
              </a:xfrm>
              <a:custGeom>
                <a:avLst/>
                <a:gdLst/>
                <a:ahLst/>
                <a:cxnLst/>
                <a:rect l="l" t="t" r="r" b="b"/>
                <a:pathLst>
                  <a:path w="532064" h="532058" extrusionOk="0">
                    <a:moveTo>
                      <a:pt x="352713" y="14536"/>
                    </a:moveTo>
                    <a:cubicBezTo>
                      <a:pt x="491381" y="62325"/>
                      <a:pt x="565327" y="214040"/>
                      <a:pt x="517523" y="352707"/>
                    </a:cubicBezTo>
                    <a:cubicBezTo>
                      <a:pt x="469734" y="491375"/>
                      <a:pt x="318019" y="565321"/>
                      <a:pt x="179351" y="517517"/>
                    </a:cubicBezTo>
                    <a:cubicBezTo>
                      <a:pt x="40684" y="469728"/>
                      <a:pt x="-33263" y="318013"/>
                      <a:pt x="14542" y="179345"/>
                    </a:cubicBezTo>
                    <a:cubicBezTo>
                      <a:pt x="62331" y="40678"/>
                      <a:pt x="214030" y="-33253"/>
                      <a:pt x="352713" y="14536"/>
                    </a:cubicBezTo>
                    <a:close/>
                    <a:moveTo>
                      <a:pt x="208250" y="433687"/>
                    </a:moveTo>
                    <a:cubicBezTo>
                      <a:pt x="300695" y="465546"/>
                      <a:pt x="401833" y="416253"/>
                      <a:pt x="433693" y="323808"/>
                    </a:cubicBezTo>
                    <a:cubicBezTo>
                      <a:pt x="465552" y="231363"/>
                      <a:pt x="416260" y="130225"/>
                      <a:pt x="323815" y="98366"/>
                    </a:cubicBezTo>
                    <a:cubicBezTo>
                      <a:pt x="231369" y="66507"/>
                      <a:pt x="130231" y="115799"/>
                      <a:pt x="98372" y="208244"/>
                    </a:cubicBezTo>
                    <a:cubicBezTo>
                      <a:pt x="66513" y="300689"/>
                      <a:pt x="115805" y="401827"/>
                      <a:pt x="208250" y="43368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2"/>
              <p:cNvSpPr/>
              <p:nvPr/>
            </p:nvSpPr>
            <p:spPr>
              <a:xfrm rot="-2700000">
                <a:off x="7035062" y="1748601"/>
                <a:ext cx="443362" cy="443362"/>
              </a:xfrm>
              <a:custGeom>
                <a:avLst/>
                <a:gdLst/>
                <a:ahLst/>
                <a:cxnLst/>
                <a:rect l="l" t="t" r="r" b="b"/>
                <a:pathLst>
                  <a:path w="443362" h="443362" extrusionOk="0">
                    <a:moveTo>
                      <a:pt x="443362" y="221681"/>
                    </a:moveTo>
                    <a:cubicBezTo>
                      <a:pt x="443362" y="344112"/>
                      <a:pt x="344112" y="443362"/>
                      <a:pt x="221681" y="443362"/>
                    </a:cubicBezTo>
                    <a:cubicBezTo>
                      <a:pt x="99250" y="443362"/>
                      <a:pt x="0" y="344112"/>
                      <a:pt x="0" y="221681"/>
                    </a:cubicBezTo>
                    <a:cubicBezTo>
                      <a:pt x="0" y="99250"/>
                      <a:pt x="99250" y="0"/>
                      <a:pt x="221681" y="0"/>
                    </a:cubicBezTo>
                    <a:cubicBezTo>
                      <a:pt x="344112" y="0"/>
                      <a:pt x="443362" y="99250"/>
                      <a:pt x="443362" y="2216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2"/>
              <p:cNvSpPr/>
              <p:nvPr/>
            </p:nvSpPr>
            <p:spPr>
              <a:xfrm>
                <a:off x="7143412" y="1797099"/>
                <a:ext cx="281450" cy="187513"/>
              </a:xfrm>
              <a:custGeom>
                <a:avLst/>
                <a:gdLst/>
                <a:ahLst/>
                <a:cxnLst/>
                <a:rect l="l" t="t" r="r" b="b"/>
                <a:pathLst>
                  <a:path w="281450" h="187513" extrusionOk="0">
                    <a:moveTo>
                      <a:pt x="168407" y="13455"/>
                    </a:moveTo>
                    <a:cubicBezTo>
                      <a:pt x="203274" y="25469"/>
                      <a:pt x="233833" y="44093"/>
                      <a:pt x="254461" y="65896"/>
                    </a:cubicBezTo>
                    <a:cubicBezTo>
                      <a:pt x="278066" y="90848"/>
                      <a:pt x="286587" y="117585"/>
                      <a:pt x="278442" y="141221"/>
                    </a:cubicBezTo>
                    <a:cubicBezTo>
                      <a:pt x="270297" y="164842"/>
                      <a:pt x="247115" y="180661"/>
                      <a:pt x="213157" y="185768"/>
                    </a:cubicBezTo>
                    <a:cubicBezTo>
                      <a:pt x="183475" y="190232"/>
                      <a:pt x="147935" y="186065"/>
                      <a:pt x="113053" y="174052"/>
                    </a:cubicBezTo>
                    <a:cubicBezTo>
                      <a:pt x="78186" y="162038"/>
                      <a:pt x="47611" y="143398"/>
                      <a:pt x="26983" y="121611"/>
                    </a:cubicBezTo>
                    <a:cubicBezTo>
                      <a:pt x="3378" y="96659"/>
                      <a:pt x="-5127" y="69922"/>
                      <a:pt x="3002" y="46301"/>
                    </a:cubicBezTo>
                    <a:cubicBezTo>
                      <a:pt x="11147" y="22681"/>
                      <a:pt x="34329" y="6861"/>
                      <a:pt x="68287" y="1755"/>
                    </a:cubicBezTo>
                    <a:cubicBezTo>
                      <a:pt x="97985" y="-2725"/>
                      <a:pt x="133541" y="1442"/>
                      <a:pt x="168407" y="13455"/>
                    </a:cubicBezTo>
                    <a:close/>
                    <a:moveTo>
                      <a:pt x="125177" y="138887"/>
                    </a:moveTo>
                    <a:cubicBezTo>
                      <a:pt x="183867" y="159109"/>
                      <a:pt x="235932" y="150400"/>
                      <a:pt x="243278" y="129098"/>
                    </a:cubicBezTo>
                    <a:cubicBezTo>
                      <a:pt x="250624" y="107796"/>
                      <a:pt x="214974" y="68841"/>
                      <a:pt x="156284" y="48620"/>
                    </a:cubicBezTo>
                    <a:cubicBezTo>
                      <a:pt x="97593" y="28398"/>
                      <a:pt x="45513" y="37107"/>
                      <a:pt x="38166" y="58409"/>
                    </a:cubicBezTo>
                    <a:cubicBezTo>
                      <a:pt x="30836" y="79711"/>
                      <a:pt x="66486" y="118650"/>
                      <a:pt x="125177" y="13888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2"/>
              <p:cNvSpPr/>
              <p:nvPr/>
            </p:nvSpPr>
            <p:spPr>
              <a:xfrm>
                <a:off x="7285894" y="2030055"/>
                <a:ext cx="71709" cy="108021"/>
              </a:xfrm>
              <a:custGeom>
                <a:avLst/>
                <a:gdLst/>
                <a:ahLst/>
                <a:cxnLst/>
                <a:rect l="l" t="t" r="r" b="b"/>
                <a:pathLst>
                  <a:path w="71709" h="108021" extrusionOk="0">
                    <a:moveTo>
                      <a:pt x="24656" y="1024"/>
                    </a:moveTo>
                    <a:cubicBezTo>
                      <a:pt x="29151" y="2574"/>
                      <a:pt x="33067" y="5832"/>
                      <a:pt x="35307" y="10453"/>
                    </a:cubicBezTo>
                    <a:lnTo>
                      <a:pt x="69829" y="81282"/>
                    </a:lnTo>
                    <a:cubicBezTo>
                      <a:pt x="74324" y="90508"/>
                      <a:pt x="70486" y="101645"/>
                      <a:pt x="61261" y="106140"/>
                    </a:cubicBezTo>
                    <a:cubicBezTo>
                      <a:pt x="52035" y="110635"/>
                      <a:pt x="40899" y="106798"/>
                      <a:pt x="36403" y="97572"/>
                    </a:cubicBezTo>
                    <a:lnTo>
                      <a:pt x="1881" y="26727"/>
                    </a:lnTo>
                    <a:cubicBezTo>
                      <a:pt x="-2614" y="17501"/>
                      <a:pt x="1223" y="6365"/>
                      <a:pt x="10449" y="1869"/>
                    </a:cubicBezTo>
                    <a:cubicBezTo>
                      <a:pt x="15054" y="-371"/>
                      <a:pt x="20145" y="-527"/>
                      <a:pt x="24656" y="102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2"/>
              <p:cNvSpPr/>
              <p:nvPr/>
            </p:nvSpPr>
            <p:spPr>
              <a:xfrm>
                <a:off x="7267725" y="2048216"/>
                <a:ext cx="108033" cy="71721"/>
              </a:xfrm>
              <a:custGeom>
                <a:avLst/>
                <a:gdLst/>
                <a:ahLst/>
                <a:cxnLst/>
                <a:rect l="l" t="t" r="r" b="b"/>
                <a:pathLst>
                  <a:path w="108033" h="71721" extrusionOk="0">
                    <a:moveTo>
                      <a:pt x="95501" y="1016"/>
                    </a:moveTo>
                    <a:cubicBezTo>
                      <a:pt x="99996" y="2567"/>
                      <a:pt x="103912" y="5825"/>
                      <a:pt x="106152" y="10445"/>
                    </a:cubicBezTo>
                    <a:cubicBezTo>
                      <a:pt x="110647" y="19687"/>
                      <a:pt x="106810" y="30808"/>
                      <a:pt x="97584" y="35319"/>
                    </a:cubicBezTo>
                    <a:lnTo>
                      <a:pt x="26754" y="69841"/>
                    </a:lnTo>
                    <a:cubicBezTo>
                      <a:pt x="17529" y="74336"/>
                      <a:pt x="6392" y="70499"/>
                      <a:pt x="1881" y="61273"/>
                    </a:cubicBezTo>
                    <a:cubicBezTo>
                      <a:pt x="-2614" y="52047"/>
                      <a:pt x="1224" y="40911"/>
                      <a:pt x="10449" y="36415"/>
                    </a:cubicBezTo>
                    <a:lnTo>
                      <a:pt x="81294" y="1893"/>
                    </a:lnTo>
                    <a:cubicBezTo>
                      <a:pt x="85899" y="-362"/>
                      <a:pt x="90990" y="-535"/>
                      <a:pt x="95501" y="1016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2"/>
              <p:cNvSpPr/>
              <p:nvPr/>
            </p:nvSpPr>
            <p:spPr>
              <a:xfrm>
                <a:off x="7099655" y="1965868"/>
                <a:ext cx="71712" cy="108020"/>
              </a:xfrm>
              <a:custGeom>
                <a:avLst/>
                <a:gdLst/>
                <a:ahLst/>
                <a:cxnLst/>
                <a:rect l="l" t="t" r="r" b="b"/>
                <a:pathLst>
                  <a:path w="71712" h="108020" extrusionOk="0">
                    <a:moveTo>
                      <a:pt x="24643" y="1022"/>
                    </a:moveTo>
                    <a:cubicBezTo>
                      <a:pt x="29138" y="2573"/>
                      <a:pt x="33054" y="5847"/>
                      <a:pt x="35310" y="10452"/>
                    </a:cubicBezTo>
                    <a:lnTo>
                      <a:pt x="69831" y="81281"/>
                    </a:lnTo>
                    <a:cubicBezTo>
                      <a:pt x="74327" y="90507"/>
                      <a:pt x="70489" y="101644"/>
                      <a:pt x="61264" y="106139"/>
                    </a:cubicBezTo>
                    <a:cubicBezTo>
                      <a:pt x="52038" y="110634"/>
                      <a:pt x="40901" y="106797"/>
                      <a:pt x="36406" y="97571"/>
                    </a:cubicBezTo>
                    <a:lnTo>
                      <a:pt x="1884" y="26741"/>
                    </a:lnTo>
                    <a:cubicBezTo>
                      <a:pt x="-2611" y="17516"/>
                      <a:pt x="1210" y="6379"/>
                      <a:pt x="10452" y="1884"/>
                    </a:cubicBezTo>
                    <a:cubicBezTo>
                      <a:pt x="15041" y="-372"/>
                      <a:pt x="20132" y="-528"/>
                      <a:pt x="24643" y="1022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2"/>
              <p:cNvSpPr/>
              <p:nvPr/>
            </p:nvSpPr>
            <p:spPr>
              <a:xfrm>
                <a:off x="7081488" y="1984023"/>
                <a:ext cx="108017" cy="71726"/>
              </a:xfrm>
              <a:custGeom>
                <a:avLst/>
                <a:gdLst/>
                <a:ahLst/>
                <a:cxnLst/>
                <a:rect l="l" t="t" r="r" b="b"/>
                <a:pathLst>
                  <a:path w="108017" h="71726" extrusionOk="0">
                    <a:moveTo>
                      <a:pt x="95485" y="1021"/>
                    </a:moveTo>
                    <a:cubicBezTo>
                      <a:pt x="99981" y="2572"/>
                      <a:pt x="103897" y="5830"/>
                      <a:pt x="106136" y="10450"/>
                    </a:cubicBezTo>
                    <a:cubicBezTo>
                      <a:pt x="110632" y="19692"/>
                      <a:pt x="106794" y="30813"/>
                      <a:pt x="97568" y="35324"/>
                    </a:cubicBezTo>
                    <a:lnTo>
                      <a:pt x="26739" y="69846"/>
                    </a:lnTo>
                    <a:cubicBezTo>
                      <a:pt x="17513" y="74341"/>
                      <a:pt x="6377" y="70503"/>
                      <a:pt x="1881" y="61278"/>
                    </a:cubicBezTo>
                    <a:cubicBezTo>
                      <a:pt x="-2614" y="52052"/>
                      <a:pt x="1223" y="40915"/>
                      <a:pt x="10449" y="36420"/>
                    </a:cubicBezTo>
                    <a:lnTo>
                      <a:pt x="81279" y="1898"/>
                    </a:lnTo>
                    <a:cubicBezTo>
                      <a:pt x="85899" y="-373"/>
                      <a:pt x="90974" y="-530"/>
                      <a:pt x="95485" y="1021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" name="Google Shape;541;p52"/>
            <p:cNvGrpSpPr/>
            <p:nvPr/>
          </p:nvGrpSpPr>
          <p:grpSpPr>
            <a:xfrm>
              <a:off x="4369723" y="1152141"/>
              <a:ext cx="531770" cy="531770"/>
              <a:chOff x="4369723" y="1152141"/>
              <a:chExt cx="531770" cy="531770"/>
            </a:xfrm>
          </p:grpSpPr>
          <p:sp>
            <p:nvSpPr>
              <p:cNvPr id="542" name="Google Shape;542;p52"/>
              <p:cNvSpPr/>
              <p:nvPr/>
            </p:nvSpPr>
            <p:spPr>
              <a:xfrm>
                <a:off x="4369723" y="1152141"/>
                <a:ext cx="531770" cy="531770"/>
              </a:xfrm>
              <a:custGeom>
                <a:avLst/>
                <a:gdLst/>
                <a:ahLst/>
                <a:cxnLst/>
                <a:rect l="l" t="t" r="r" b="b"/>
                <a:pathLst>
                  <a:path w="531770" h="531770" extrusionOk="0">
                    <a:moveTo>
                      <a:pt x="450780" y="457124"/>
                    </a:moveTo>
                    <a:cubicBezTo>
                      <a:pt x="345334" y="559076"/>
                      <a:pt x="176593" y="556241"/>
                      <a:pt x="74641" y="450780"/>
                    </a:cubicBezTo>
                    <a:cubicBezTo>
                      <a:pt x="-27312" y="345334"/>
                      <a:pt x="-24461" y="176593"/>
                      <a:pt x="80984" y="74641"/>
                    </a:cubicBezTo>
                    <a:cubicBezTo>
                      <a:pt x="186430" y="-27312"/>
                      <a:pt x="355171" y="-24461"/>
                      <a:pt x="457124" y="80984"/>
                    </a:cubicBezTo>
                    <a:cubicBezTo>
                      <a:pt x="559076" y="186430"/>
                      <a:pt x="556241" y="355171"/>
                      <a:pt x="450780" y="457124"/>
                    </a:cubicBezTo>
                    <a:close/>
                    <a:moveTo>
                      <a:pt x="142620" y="138390"/>
                    </a:moveTo>
                    <a:cubicBezTo>
                      <a:pt x="72323" y="206354"/>
                      <a:pt x="70427" y="318848"/>
                      <a:pt x="138390" y="389160"/>
                    </a:cubicBezTo>
                    <a:cubicBezTo>
                      <a:pt x="206354" y="459458"/>
                      <a:pt x="318848" y="461353"/>
                      <a:pt x="389160" y="393390"/>
                    </a:cubicBezTo>
                    <a:cubicBezTo>
                      <a:pt x="459473" y="325426"/>
                      <a:pt x="461353" y="212932"/>
                      <a:pt x="393390" y="142620"/>
                    </a:cubicBezTo>
                    <a:cubicBezTo>
                      <a:pt x="325426" y="72307"/>
                      <a:pt x="212917" y="70412"/>
                      <a:pt x="142620" y="138390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2"/>
              <p:cNvSpPr/>
              <p:nvPr/>
            </p:nvSpPr>
            <p:spPr>
              <a:xfrm>
                <a:off x="4410797" y="1196285"/>
                <a:ext cx="443366" cy="443366"/>
              </a:xfrm>
              <a:custGeom>
                <a:avLst/>
                <a:gdLst/>
                <a:ahLst/>
                <a:cxnLst/>
                <a:rect l="l" t="t" r="r" b="b"/>
                <a:pathLst>
                  <a:path w="443366" h="443366" extrusionOk="0">
                    <a:moveTo>
                      <a:pt x="443366" y="221683"/>
                    </a:moveTo>
                    <a:cubicBezTo>
                      <a:pt x="443366" y="344115"/>
                      <a:pt x="344115" y="443366"/>
                      <a:pt x="221683" y="443366"/>
                    </a:cubicBezTo>
                    <a:cubicBezTo>
                      <a:pt x="99251" y="443366"/>
                      <a:pt x="0" y="344116"/>
                      <a:pt x="0" y="221683"/>
                    </a:cubicBezTo>
                    <a:cubicBezTo>
                      <a:pt x="0" y="99251"/>
                      <a:pt x="99251" y="0"/>
                      <a:pt x="221683" y="0"/>
                    </a:cubicBezTo>
                    <a:cubicBezTo>
                      <a:pt x="344115" y="0"/>
                      <a:pt x="443366" y="99251"/>
                      <a:pt x="443366" y="2216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2"/>
              <p:cNvSpPr/>
              <p:nvPr/>
            </p:nvSpPr>
            <p:spPr>
              <a:xfrm>
                <a:off x="4569887" y="1359326"/>
                <a:ext cx="241975" cy="238071"/>
              </a:xfrm>
              <a:custGeom>
                <a:avLst/>
                <a:gdLst/>
                <a:ahLst/>
                <a:cxnLst/>
                <a:rect l="l" t="t" r="r" b="b"/>
                <a:pathLst>
                  <a:path w="241975" h="238071" extrusionOk="0">
                    <a:moveTo>
                      <a:pt x="180021" y="180112"/>
                    </a:moveTo>
                    <a:cubicBezTo>
                      <a:pt x="153503" y="205752"/>
                      <a:pt x="123054" y="224548"/>
                      <a:pt x="94264" y="233054"/>
                    </a:cubicBezTo>
                    <a:cubicBezTo>
                      <a:pt x="61324" y="242796"/>
                      <a:pt x="33632" y="238254"/>
                      <a:pt x="16261" y="220288"/>
                    </a:cubicBezTo>
                    <a:cubicBezTo>
                      <a:pt x="-1110" y="202322"/>
                      <a:pt x="-4697" y="174488"/>
                      <a:pt x="6142" y="141893"/>
                    </a:cubicBezTo>
                    <a:cubicBezTo>
                      <a:pt x="15619" y="113417"/>
                      <a:pt x="35433" y="83610"/>
                      <a:pt x="61951" y="57969"/>
                    </a:cubicBezTo>
                    <a:cubicBezTo>
                      <a:pt x="88469" y="32328"/>
                      <a:pt x="118934" y="13516"/>
                      <a:pt x="147708" y="5011"/>
                    </a:cubicBezTo>
                    <a:cubicBezTo>
                      <a:pt x="180648" y="-4716"/>
                      <a:pt x="208340" y="-189"/>
                      <a:pt x="225711" y="17777"/>
                    </a:cubicBezTo>
                    <a:cubicBezTo>
                      <a:pt x="243082" y="35743"/>
                      <a:pt x="246669" y="63576"/>
                      <a:pt x="235845" y="96172"/>
                    </a:cubicBezTo>
                    <a:cubicBezTo>
                      <a:pt x="226353" y="124663"/>
                      <a:pt x="206539" y="154471"/>
                      <a:pt x="180021" y="180112"/>
                    </a:cubicBezTo>
                    <a:close/>
                    <a:moveTo>
                      <a:pt x="87795" y="84722"/>
                    </a:moveTo>
                    <a:cubicBezTo>
                      <a:pt x="43171" y="127874"/>
                      <a:pt x="27335" y="178232"/>
                      <a:pt x="42998" y="194428"/>
                    </a:cubicBezTo>
                    <a:cubicBezTo>
                      <a:pt x="58662" y="210624"/>
                      <a:pt x="109536" y="196511"/>
                      <a:pt x="154161" y="153359"/>
                    </a:cubicBezTo>
                    <a:cubicBezTo>
                      <a:pt x="198801" y="110206"/>
                      <a:pt x="214621" y="59833"/>
                      <a:pt x="198958" y="43637"/>
                    </a:cubicBezTo>
                    <a:cubicBezTo>
                      <a:pt x="183310" y="27441"/>
                      <a:pt x="132436" y="41569"/>
                      <a:pt x="87795" y="84722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2"/>
              <p:cNvSpPr/>
              <p:nvPr/>
            </p:nvSpPr>
            <p:spPr>
              <a:xfrm>
                <a:off x="4443593" y="1405059"/>
                <a:ext cx="115976" cy="38521"/>
              </a:xfrm>
              <a:custGeom>
                <a:avLst/>
                <a:gdLst/>
                <a:ahLst/>
                <a:cxnLst/>
                <a:rect l="l" t="t" r="r" b="b"/>
                <a:pathLst>
                  <a:path w="115976" h="38521" extrusionOk="0">
                    <a:moveTo>
                      <a:pt x="110304" y="33287"/>
                    </a:moveTo>
                    <a:cubicBezTo>
                      <a:pt x="106889" y="36592"/>
                      <a:pt x="102206" y="38597"/>
                      <a:pt x="97068" y="38519"/>
                    </a:cubicBezTo>
                    <a:lnTo>
                      <a:pt x="18282" y="37187"/>
                    </a:lnTo>
                    <a:cubicBezTo>
                      <a:pt x="8007" y="37015"/>
                      <a:pt x="-170" y="28557"/>
                      <a:pt x="3" y="18282"/>
                    </a:cubicBezTo>
                    <a:cubicBezTo>
                      <a:pt x="175" y="8022"/>
                      <a:pt x="8649" y="-170"/>
                      <a:pt x="18908" y="3"/>
                    </a:cubicBezTo>
                    <a:lnTo>
                      <a:pt x="97695" y="1334"/>
                    </a:lnTo>
                    <a:cubicBezTo>
                      <a:pt x="107954" y="1506"/>
                      <a:pt x="116146" y="9980"/>
                      <a:pt x="115974" y="20240"/>
                    </a:cubicBezTo>
                    <a:cubicBezTo>
                      <a:pt x="115896" y="25362"/>
                      <a:pt x="113734" y="29982"/>
                      <a:pt x="110304" y="3328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2"/>
              <p:cNvSpPr/>
              <p:nvPr/>
            </p:nvSpPr>
            <p:spPr>
              <a:xfrm>
                <a:off x="4482329" y="1366339"/>
                <a:ext cx="38521" cy="115976"/>
              </a:xfrm>
              <a:custGeom>
                <a:avLst/>
                <a:gdLst/>
                <a:ahLst/>
                <a:cxnLst/>
                <a:rect l="l" t="t" r="r" b="b"/>
                <a:pathLst>
                  <a:path w="38521" h="115976" extrusionOk="0">
                    <a:moveTo>
                      <a:pt x="31517" y="110742"/>
                    </a:moveTo>
                    <a:cubicBezTo>
                      <a:pt x="28103" y="114047"/>
                      <a:pt x="23419" y="116052"/>
                      <a:pt x="18282" y="115974"/>
                    </a:cubicBezTo>
                    <a:cubicBezTo>
                      <a:pt x="8007" y="115802"/>
                      <a:pt x="-170" y="107328"/>
                      <a:pt x="3" y="97068"/>
                    </a:cubicBezTo>
                    <a:lnTo>
                      <a:pt x="1334" y="18282"/>
                    </a:lnTo>
                    <a:cubicBezTo>
                      <a:pt x="1506" y="8022"/>
                      <a:pt x="9980" y="-170"/>
                      <a:pt x="20240" y="3"/>
                    </a:cubicBezTo>
                    <a:cubicBezTo>
                      <a:pt x="30499" y="175"/>
                      <a:pt x="38691" y="8649"/>
                      <a:pt x="38519" y="18908"/>
                    </a:cubicBezTo>
                    <a:lnTo>
                      <a:pt x="37187" y="97695"/>
                    </a:lnTo>
                    <a:cubicBezTo>
                      <a:pt x="37093" y="102817"/>
                      <a:pt x="34948" y="107422"/>
                      <a:pt x="31517" y="110742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2"/>
              <p:cNvSpPr/>
              <p:nvPr/>
            </p:nvSpPr>
            <p:spPr>
              <a:xfrm>
                <a:off x="4585237" y="1268130"/>
                <a:ext cx="115976" cy="38521"/>
              </a:xfrm>
              <a:custGeom>
                <a:avLst/>
                <a:gdLst/>
                <a:ahLst/>
                <a:cxnLst/>
                <a:rect l="l" t="t" r="r" b="b"/>
                <a:pathLst>
                  <a:path w="115976" h="38521" extrusionOk="0">
                    <a:moveTo>
                      <a:pt x="110304" y="33287"/>
                    </a:moveTo>
                    <a:cubicBezTo>
                      <a:pt x="106874" y="36592"/>
                      <a:pt x="102190" y="38597"/>
                      <a:pt x="97068" y="38519"/>
                    </a:cubicBezTo>
                    <a:lnTo>
                      <a:pt x="18282" y="37187"/>
                    </a:lnTo>
                    <a:cubicBezTo>
                      <a:pt x="8007" y="37015"/>
                      <a:pt x="-170" y="28557"/>
                      <a:pt x="3" y="18282"/>
                    </a:cubicBezTo>
                    <a:cubicBezTo>
                      <a:pt x="175" y="8022"/>
                      <a:pt x="8649" y="-170"/>
                      <a:pt x="18908" y="3"/>
                    </a:cubicBezTo>
                    <a:lnTo>
                      <a:pt x="97695" y="1334"/>
                    </a:lnTo>
                    <a:cubicBezTo>
                      <a:pt x="107970" y="1506"/>
                      <a:pt x="116146" y="9965"/>
                      <a:pt x="115974" y="20240"/>
                    </a:cubicBezTo>
                    <a:cubicBezTo>
                      <a:pt x="115880" y="25362"/>
                      <a:pt x="113718" y="29967"/>
                      <a:pt x="110304" y="3328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2"/>
              <p:cNvSpPr/>
              <p:nvPr/>
            </p:nvSpPr>
            <p:spPr>
              <a:xfrm>
                <a:off x="4623957" y="1229395"/>
                <a:ext cx="38521" cy="115976"/>
              </a:xfrm>
              <a:custGeom>
                <a:avLst/>
                <a:gdLst/>
                <a:ahLst/>
                <a:cxnLst/>
                <a:rect l="l" t="t" r="r" b="b"/>
                <a:pathLst>
                  <a:path w="38521" h="115976" extrusionOk="0">
                    <a:moveTo>
                      <a:pt x="31517" y="110742"/>
                    </a:moveTo>
                    <a:cubicBezTo>
                      <a:pt x="28103" y="114047"/>
                      <a:pt x="23419" y="116052"/>
                      <a:pt x="18282" y="115974"/>
                    </a:cubicBezTo>
                    <a:cubicBezTo>
                      <a:pt x="8007" y="115802"/>
                      <a:pt x="-170" y="107328"/>
                      <a:pt x="3" y="97068"/>
                    </a:cubicBezTo>
                    <a:lnTo>
                      <a:pt x="1334" y="18282"/>
                    </a:lnTo>
                    <a:cubicBezTo>
                      <a:pt x="1506" y="8022"/>
                      <a:pt x="9980" y="-170"/>
                      <a:pt x="20240" y="3"/>
                    </a:cubicBezTo>
                    <a:cubicBezTo>
                      <a:pt x="30515" y="175"/>
                      <a:pt x="38691" y="8633"/>
                      <a:pt x="38519" y="18908"/>
                    </a:cubicBezTo>
                    <a:lnTo>
                      <a:pt x="37203" y="97695"/>
                    </a:lnTo>
                    <a:cubicBezTo>
                      <a:pt x="37109" y="102832"/>
                      <a:pt x="34948" y="107437"/>
                      <a:pt x="31517" y="110742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9" name="Google Shape;549;p52"/>
            <p:cNvSpPr/>
            <p:nvPr/>
          </p:nvSpPr>
          <p:spPr>
            <a:xfrm>
              <a:off x="4028205" y="2024719"/>
              <a:ext cx="4135793" cy="35931"/>
            </a:xfrm>
            <a:custGeom>
              <a:avLst/>
              <a:gdLst/>
              <a:ahLst/>
              <a:cxnLst/>
              <a:rect l="l" t="t" r="r" b="b"/>
              <a:pathLst>
                <a:path w="4135793" h="35931" extrusionOk="0">
                  <a:moveTo>
                    <a:pt x="0" y="0"/>
                  </a:moveTo>
                  <a:lnTo>
                    <a:pt x="4135794" y="0"/>
                  </a:lnTo>
                  <a:lnTo>
                    <a:pt x="4135794" y="35932"/>
                  </a:lnTo>
                  <a:lnTo>
                    <a:pt x="0" y="359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4050368" y="2082814"/>
              <a:ext cx="4091450" cy="2131513"/>
            </a:xfrm>
            <a:custGeom>
              <a:avLst/>
              <a:gdLst/>
              <a:ahLst/>
              <a:cxnLst/>
              <a:rect l="l" t="t" r="r" b="b"/>
              <a:pathLst>
                <a:path w="4091450" h="2131513" extrusionOk="0">
                  <a:moveTo>
                    <a:pt x="3120857" y="2131513"/>
                  </a:moveTo>
                  <a:lnTo>
                    <a:pt x="3120857" y="1441262"/>
                  </a:lnTo>
                  <a:lnTo>
                    <a:pt x="2710759" y="1031149"/>
                  </a:lnTo>
                  <a:lnTo>
                    <a:pt x="2300662" y="1441262"/>
                  </a:lnTo>
                  <a:lnTo>
                    <a:pt x="2300662" y="2131513"/>
                  </a:lnTo>
                  <a:lnTo>
                    <a:pt x="1790805" y="2131513"/>
                  </a:lnTo>
                  <a:lnTo>
                    <a:pt x="1790805" y="1441262"/>
                  </a:lnTo>
                  <a:lnTo>
                    <a:pt x="1380692" y="1031149"/>
                  </a:lnTo>
                  <a:lnTo>
                    <a:pt x="970594" y="1441262"/>
                  </a:lnTo>
                  <a:lnTo>
                    <a:pt x="970594" y="2131513"/>
                  </a:lnTo>
                  <a:lnTo>
                    <a:pt x="460737" y="2131513"/>
                  </a:lnTo>
                  <a:lnTo>
                    <a:pt x="460737" y="1441262"/>
                  </a:lnTo>
                  <a:lnTo>
                    <a:pt x="0" y="980525"/>
                  </a:lnTo>
                  <a:lnTo>
                    <a:pt x="0" y="0"/>
                  </a:lnTo>
                  <a:lnTo>
                    <a:pt x="4091451" y="0"/>
                  </a:lnTo>
                  <a:lnTo>
                    <a:pt x="4091451" y="980525"/>
                  </a:lnTo>
                  <a:lnTo>
                    <a:pt x="3630714" y="1441262"/>
                  </a:lnTo>
                  <a:lnTo>
                    <a:pt x="3630714" y="21315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4019042" y="2051488"/>
              <a:ext cx="4154104" cy="2194166"/>
            </a:xfrm>
            <a:custGeom>
              <a:avLst/>
              <a:gdLst/>
              <a:ahLst/>
              <a:cxnLst/>
              <a:rect l="l" t="t" r="r" b="b"/>
              <a:pathLst>
                <a:path w="4154104" h="2194166" extrusionOk="0">
                  <a:moveTo>
                    <a:pt x="3693367" y="2194167"/>
                  </a:moveTo>
                  <a:lnTo>
                    <a:pt x="3120857" y="2194167"/>
                  </a:lnTo>
                  <a:lnTo>
                    <a:pt x="3120857" y="1485573"/>
                  </a:lnTo>
                  <a:lnTo>
                    <a:pt x="2742086" y="1106787"/>
                  </a:lnTo>
                  <a:lnTo>
                    <a:pt x="2363315" y="1485573"/>
                  </a:lnTo>
                  <a:lnTo>
                    <a:pt x="2363315" y="2194167"/>
                  </a:lnTo>
                  <a:lnTo>
                    <a:pt x="1790805" y="2194167"/>
                  </a:lnTo>
                  <a:lnTo>
                    <a:pt x="1790805" y="1485573"/>
                  </a:lnTo>
                  <a:lnTo>
                    <a:pt x="1412034" y="1106787"/>
                  </a:lnTo>
                  <a:lnTo>
                    <a:pt x="1033263" y="1485573"/>
                  </a:lnTo>
                  <a:lnTo>
                    <a:pt x="1033263" y="2194167"/>
                  </a:lnTo>
                  <a:lnTo>
                    <a:pt x="460737" y="2194167"/>
                  </a:lnTo>
                  <a:lnTo>
                    <a:pt x="460737" y="1485573"/>
                  </a:lnTo>
                  <a:lnTo>
                    <a:pt x="0" y="1024821"/>
                  </a:lnTo>
                  <a:lnTo>
                    <a:pt x="0" y="0"/>
                  </a:lnTo>
                  <a:lnTo>
                    <a:pt x="4154104" y="0"/>
                  </a:lnTo>
                  <a:lnTo>
                    <a:pt x="4154104" y="1024821"/>
                  </a:lnTo>
                  <a:lnTo>
                    <a:pt x="3693367" y="1485558"/>
                  </a:lnTo>
                  <a:lnTo>
                    <a:pt x="3693367" y="2194167"/>
                  </a:lnTo>
                  <a:close/>
                  <a:moveTo>
                    <a:pt x="3183510" y="2131513"/>
                  </a:moveTo>
                  <a:lnTo>
                    <a:pt x="3630714" y="2131513"/>
                  </a:lnTo>
                  <a:lnTo>
                    <a:pt x="3630714" y="1459619"/>
                  </a:lnTo>
                  <a:lnTo>
                    <a:pt x="4091451" y="998882"/>
                  </a:lnTo>
                  <a:lnTo>
                    <a:pt x="4091451" y="62653"/>
                  </a:lnTo>
                  <a:lnTo>
                    <a:pt x="62653" y="62653"/>
                  </a:lnTo>
                  <a:lnTo>
                    <a:pt x="62653" y="998866"/>
                  </a:lnTo>
                  <a:lnTo>
                    <a:pt x="523390" y="1459604"/>
                  </a:lnTo>
                  <a:lnTo>
                    <a:pt x="523390" y="2131498"/>
                  </a:lnTo>
                  <a:lnTo>
                    <a:pt x="970594" y="2131498"/>
                  </a:lnTo>
                  <a:lnTo>
                    <a:pt x="970594" y="1459604"/>
                  </a:lnTo>
                  <a:lnTo>
                    <a:pt x="1412018" y="1018164"/>
                  </a:lnTo>
                  <a:lnTo>
                    <a:pt x="1853442" y="1459604"/>
                  </a:lnTo>
                  <a:lnTo>
                    <a:pt x="1853442" y="2131498"/>
                  </a:lnTo>
                  <a:lnTo>
                    <a:pt x="2300646" y="2131498"/>
                  </a:lnTo>
                  <a:lnTo>
                    <a:pt x="2300646" y="1459604"/>
                  </a:lnTo>
                  <a:lnTo>
                    <a:pt x="2742070" y="1018164"/>
                  </a:lnTo>
                  <a:lnTo>
                    <a:pt x="3183494" y="1459604"/>
                  </a:lnTo>
                  <a:lnTo>
                    <a:pt x="3183494" y="2131513"/>
                  </a:ln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7157927" y="4081315"/>
              <a:ext cx="554184" cy="44342"/>
            </a:xfrm>
            <a:custGeom>
              <a:avLst/>
              <a:gdLst/>
              <a:ahLst/>
              <a:cxnLst/>
              <a:rect l="l" t="t" r="r" b="b"/>
              <a:pathLst>
                <a:path w="554184" h="44342" extrusionOk="0">
                  <a:moveTo>
                    <a:pt x="0" y="0"/>
                  </a:moveTo>
                  <a:lnTo>
                    <a:pt x="554184" y="0"/>
                  </a:lnTo>
                  <a:lnTo>
                    <a:pt x="554184" y="44343"/>
                  </a:lnTo>
                  <a:lnTo>
                    <a:pt x="0" y="44343"/>
                  </a:ln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5827859" y="4081315"/>
              <a:ext cx="554184" cy="44342"/>
            </a:xfrm>
            <a:custGeom>
              <a:avLst/>
              <a:gdLst/>
              <a:ahLst/>
              <a:cxnLst/>
              <a:rect l="l" t="t" r="r" b="b"/>
              <a:pathLst>
                <a:path w="554184" h="44342" extrusionOk="0">
                  <a:moveTo>
                    <a:pt x="0" y="0"/>
                  </a:moveTo>
                  <a:lnTo>
                    <a:pt x="554185" y="0"/>
                  </a:lnTo>
                  <a:lnTo>
                    <a:pt x="554185" y="44343"/>
                  </a:lnTo>
                  <a:lnTo>
                    <a:pt x="0" y="44343"/>
                  </a:ln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4497807" y="4081315"/>
              <a:ext cx="554184" cy="44342"/>
            </a:xfrm>
            <a:custGeom>
              <a:avLst/>
              <a:gdLst/>
              <a:ahLst/>
              <a:cxnLst/>
              <a:rect l="l" t="t" r="r" b="b"/>
              <a:pathLst>
                <a:path w="554184" h="44342" extrusionOk="0">
                  <a:moveTo>
                    <a:pt x="0" y="0"/>
                  </a:moveTo>
                  <a:lnTo>
                    <a:pt x="554184" y="0"/>
                  </a:lnTo>
                  <a:lnTo>
                    <a:pt x="554184" y="44343"/>
                  </a:lnTo>
                  <a:lnTo>
                    <a:pt x="0" y="44343"/>
                  </a:ln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4041910" y="2290933"/>
              <a:ext cx="4102493" cy="35931"/>
            </a:xfrm>
            <a:custGeom>
              <a:avLst/>
              <a:gdLst/>
              <a:ahLst/>
              <a:cxnLst/>
              <a:rect l="l" t="t" r="r" b="b"/>
              <a:pathLst>
                <a:path w="4102493" h="35931" extrusionOk="0">
                  <a:moveTo>
                    <a:pt x="0" y="0"/>
                  </a:moveTo>
                  <a:lnTo>
                    <a:pt x="4102493" y="0"/>
                  </a:lnTo>
                  <a:lnTo>
                    <a:pt x="4102493" y="35932"/>
                  </a:lnTo>
                  <a:lnTo>
                    <a:pt x="0" y="35932"/>
                  </a:ln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4028205" y="2362781"/>
              <a:ext cx="4135793" cy="35931"/>
            </a:xfrm>
            <a:custGeom>
              <a:avLst/>
              <a:gdLst/>
              <a:ahLst/>
              <a:cxnLst/>
              <a:rect l="l" t="t" r="r" b="b"/>
              <a:pathLst>
                <a:path w="4135793" h="35931" extrusionOk="0">
                  <a:moveTo>
                    <a:pt x="0" y="0"/>
                  </a:moveTo>
                  <a:lnTo>
                    <a:pt x="4135794" y="0"/>
                  </a:lnTo>
                  <a:lnTo>
                    <a:pt x="4135794" y="35932"/>
                  </a:lnTo>
                  <a:lnTo>
                    <a:pt x="0" y="35932"/>
                  </a:ln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7161247" y="4386311"/>
              <a:ext cx="532020" cy="532021"/>
            </a:xfrm>
            <a:custGeom>
              <a:avLst/>
              <a:gdLst/>
              <a:ahLst/>
              <a:cxnLst/>
              <a:rect l="l" t="t" r="r" b="b"/>
              <a:pathLst>
                <a:path w="532020" h="532021" extrusionOk="0">
                  <a:moveTo>
                    <a:pt x="0" y="266011"/>
                  </a:moveTo>
                  <a:cubicBezTo>
                    <a:pt x="0" y="119324"/>
                    <a:pt x="119339" y="0"/>
                    <a:pt x="266010" y="0"/>
                  </a:cubicBezTo>
                  <a:cubicBezTo>
                    <a:pt x="412698" y="0"/>
                    <a:pt x="532021" y="119339"/>
                    <a:pt x="532021" y="266011"/>
                  </a:cubicBezTo>
                  <a:cubicBezTo>
                    <a:pt x="532021" y="412682"/>
                    <a:pt x="412682" y="532021"/>
                    <a:pt x="266010" y="532021"/>
                  </a:cubicBezTo>
                  <a:cubicBezTo>
                    <a:pt x="119339" y="532021"/>
                    <a:pt x="0" y="412697"/>
                    <a:pt x="0" y="266011"/>
                  </a:cubicBezTo>
                  <a:close/>
                  <a:moveTo>
                    <a:pt x="88670" y="266011"/>
                  </a:moveTo>
                  <a:cubicBezTo>
                    <a:pt x="88670" y="363797"/>
                    <a:pt x="168224" y="443351"/>
                    <a:pt x="266010" y="443351"/>
                  </a:cubicBezTo>
                  <a:cubicBezTo>
                    <a:pt x="363797" y="443351"/>
                    <a:pt x="443351" y="363797"/>
                    <a:pt x="443351" y="266011"/>
                  </a:cubicBezTo>
                  <a:cubicBezTo>
                    <a:pt x="443351" y="168224"/>
                    <a:pt x="363797" y="88670"/>
                    <a:pt x="266010" y="88670"/>
                  </a:cubicBezTo>
                  <a:cubicBezTo>
                    <a:pt x="168224" y="88670"/>
                    <a:pt x="88670" y="168224"/>
                    <a:pt x="88670" y="266011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4498911" y="4383171"/>
              <a:ext cx="532037" cy="532035"/>
            </a:xfrm>
            <a:custGeom>
              <a:avLst/>
              <a:gdLst/>
              <a:ahLst/>
              <a:cxnLst/>
              <a:rect l="l" t="t" r="r" b="b"/>
              <a:pathLst>
                <a:path w="532037" h="532035" extrusionOk="0">
                  <a:moveTo>
                    <a:pt x="556" y="283404"/>
                  </a:moveTo>
                  <a:cubicBezTo>
                    <a:pt x="-9688" y="123059"/>
                    <a:pt x="123043" y="-9688"/>
                    <a:pt x="283404" y="556"/>
                  </a:cubicBezTo>
                  <a:cubicBezTo>
                    <a:pt x="415947" y="9030"/>
                    <a:pt x="523006" y="116089"/>
                    <a:pt x="531480" y="248632"/>
                  </a:cubicBezTo>
                  <a:cubicBezTo>
                    <a:pt x="541740" y="408977"/>
                    <a:pt x="408993" y="541724"/>
                    <a:pt x="248632" y="531480"/>
                  </a:cubicBezTo>
                  <a:cubicBezTo>
                    <a:pt x="116089" y="523006"/>
                    <a:pt x="9030" y="415947"/>
                    <a:pt x="556" y="283404"/>
                  </a:cubicBezTo>
                  <a:close/>
                  <a:moveTo>
                    <a:pt x="89398" y="249853"/>
                  </a:moveTo>
                  <a:cubicBezTo>
                    <a:pt x="79562" y="360327"/>
                    <a:pt x="171725" y="452506"/>
                    <a:pt x="282214" y="442653"/>
                  </a:cubicBezTo>
                  <a:cubicBezTo>
                    <a:pt x="366906" y="435104"/>
                    <a:pt x="435104" y="366905"/>
                    <a:pt x="442638" y="282214"/>
                  </a:cubicBezTo>
                  <a:cubicBezTo>
                    <a:pt x="452474" y="171740"/>
                    <a:pt x="360311" y="79562"/>
                    <a:pt x="249822" y="89414"/>
                  </a:cubicBezTo>
                  <a:cubicBezTo>
                    <a:pt x="165131" y="96948"/>
                    <a:pt x="96932" y="165162"/>
                    <a:pt x="89398" y="249853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5828971" y="4386311"/>
              <a:ext cx="532020" cy="532021"/>
            </a:xfrm>
            <a:custGeom>
              <a:avLst/>
              <a:gdLst/>
              <a:ahLst/>
              <a:cxnLst/>
              <a:rect l="l" t="t" r="r" b="b"/>
              <a:pathLst>
                <a:path w="532020" h="532021" extrusionOk="0">
                  <a:moveTo>
                    <a:pt x="0" y="266011"/>
                  </a:moveTo>
                  <a:cubicBezTo>
                    <a:pt x="0" y="119324"/>
                    <a:pt x="119339" y="0"/>
                    <a:pt x="266010" y="0"/>
                  </a:cubicBezTo>
                  <a:cubicBezTo>
                    <a:pt x="412682" y="0"/>
                    <a:pt x="532021" y="119339"/>
                    <a:pt x="532021" y="266011"/>
                  </a:cubicBezTo>
                  <a:cubicBezTo>
                    <a:pt x="532021" y="412682"/>
                    <a:pt x="412682" y="532021"/>
                    <a:pt x="266010" y="532021"/>
                  </a:cubicBezTo>
                  <a:cubicBezTo>
                    <a:pt x="119339" y="532021"/>
                    <a:pt x="0" y="412697"/>
                    <a:pt x="0" y="266011"/>
                  </a:cubicBezTo>
                  <a:close/>
                  <a:moveTo>
                    <a:pt x="88670" y="266011"/>
                  </a:moveTo>
                  <a:cubicBezTo>
                    <a:pt x="88670" y="363797"/>
                    <a:pt x="168224" y="443351"/>
                    <a:pt x="266010" y="443351"/>
                  </a:cubicBezTo>
                  <a:cubicBezTo>
                    <a:pt x="363797" y="443351"/>
                    <a:pt x="443351" y="363797"/>
                    <a:pt x="443351" y="266011"/>
                  </a:cubicBezTo>
                  <a:cubicBezTo>
                    <a:pt x="443351" y="168224"/>
                    <a:pt x="363797" y="88670"/>
                    <a:pt x="266010" y="88670"/>
                  </a:cubicBezTo>
                  <a:cubicBezTo>
                    <a:pt x="168224" y="88670"/>
                    <a:pt x="88670" y="168224"/>
                    <a:pt x="88670" y="266011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7207799" y="4428430"/>
              <a:ext cx="443366" cy="443366"/>
            </a:xfrm>
            <a:custGeom>
              <a:avLst/>
              <a:gdLst/>
              <a:ahLst/>
              <a:cxnLst/>
              <a:rect l="l" t="t" r="r" b="b"/>
              <a:pathLst>
                <a:path w="443366" h="443366" extrusionOk="0">
                  <a:moveTo>
                    <a:pt x="443367" y="221683"/>
                  </a:moveTo>
                  <a:cubicBezTo>
                    <a:pt x="443367" y="344115"/>
                    <a:pt x="344115" y="443367"/>
                    <a:pt x="221683" y="443367"/>
                  </a:cubicBezTo>
                  <a:cubicBezTo>
                    <a:pt x="99251" y="443367"/>
                    <a:pt x="0" y="344115"/>
                    <a:pt x="0" y="221683"/>
                  </a:cubicBezTo>
                  <a:cubicBezTo>
                    <a:pt x="0" y="99251"/>
                    <a:pt x="99251" y="0"/>
                    <a:pt x="221683" y="0"/>
                  </a:cubicBezTo>
                  <a:cubicBezTo>
                    <a:pt x="344115" y="0"/>
                    <a:pt x="443367" y="99251"/>
                    <a:pt x="443367" y="221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2"/>
            <p:cNvSpPr/>
            <p:nvPr/>
          </p:nvSpPr>
          <p:spPr>
            <a:xfrm rot="-2700000">
              <a:off x="4545283" y="4425445"/>
              <a:ext cx="443643" cy="443017"/>
            </a:xfrm>
            <a:custGeom>
              <a:avLst/>
              <a:gdLst/>
              <a:ahLst/>
              <a:cxnLst/>
              <a:rect l="l" t="t" r="r" b="b"/>
              <a:pathLst>
                <a:path w="443643" h="443017" extrusionOk="0">
                  <a:moveTo>
                    <a:pt x="443644" y="221509"/>
                  </a:moveTo>
                  <a:cubicBezTo>
                    <a:pt x="443644" y="343845"/>
                    <a:pt x="344331" y="443018"/>
                    <a:pt x="221822" y="443018"/>
                  </a:cubicBezTo>
                  <a:cubicBezTo>
                    <a:pt x="99313" y="443018"/>
                    <a:pt x="0" y="343845"/>
                    <a:pt x="0" y="221509"/>
                  </a:cubicBezTo>
                  <a:cubicBezTo>
                    <a:pt x="0" y="99173"/>
                    <a:pt x="99313" y="0"/>
                    <a:pt x="221822" y="0"/>
                  </a:cubicBezTo>
                  <a:cubicBezTo>
                    <a:pt x="344331" y="0"/>
                    <a:pt x="443644" y="99173"/>
                    <a:pt x="443644" y="2215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2"/>
            <p:cNvSpPr/>
            <p:nvPr/>
          </p:nvSpPr>
          <p:spPr>
            <a:xfrm rot="-2700000">
              <a:off x="5875484" y="4428410"/>
              <a:ext cx="443362" cy="443362"/>
            </a:xfrm>
            <a:custGeom>
              <a:avLst/>
              <a:gdLst/>
              <a:ahLst/>
              <a:cxnLst/>
              <a:rect l="l" t="t" r="r" b="b"/>
              <a:pathLst>
                <a:path w="443362" h="443362" extrusionOk="0">
                  <a:moveTo>
                    <a:pt x="443362" y="221681"/>
                  </a:moveTo>
                  <a:cubicBezTo>
                    <a:pt x="443362" y="344112"/>
                    <a:pt x="344112" y="443362"/>
                    <a:pt x="221681" y="443362"/>
                  </a:cubicBezTo>
                  <a:cubicBezTo>
                    <a:pt x="99250" y="443362"/>
                    <a:pt x="0" y="344112"/>
                    <a:pt x="0" y="221681"/>
                  </a:cubicBezTo>
                  <a:cubicBezTo>
                    <a:pt x="0" y="99250"/>
                    <a:pt x="99250" y="0"/>
                    <a:pt x="221681" y="0"/>
                  </a:cubicBezTo>
                  <a:cubicBezTo>
                    <a:pt x="344112" y="0"/>
                    <a:pt x="443362" y="99250"/>
                    <a:pt x="443362" y="2216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7263153" y="4594696"/>
              <a:ext cx="332689" cy="174865"/>
            </a:xfrm>
            <a:custGeom>
              <a:avLst/>
              <a:gdLst/>
              <a:ahLst/>
              <a:cxnLst/>
              <a:rect l="l" t="t" r="r" b="b"/>
              <a:pathLst>
                <a:path w="332689" h="174865" extrusionOk="0">
                  <a:moveTo>
                    <a:pt x="18577" y="174866"/>
                  </a:moveTo>
                  <a:cubicBezTo>
                    <a:pt x="28852" y="174866"/>
                    <a:pt x="37169" y="166533"/>
                    <a:pt x="37169" y="156273"/>
                  </a:cubicBezTo>
                  <a:cubicBezTo>
                    <a:pt x="37169" y="90613"/>
                    <a:pt x="95108" y="37185"/>
                    <a:pt x="166329" y="37185"/>
                  </a:cubicBezTo>
                  <a:cubicBezTo>
                    <a:pt x="237550" y="37185"/>
                    <a:pt x="295489" y="90597"/>
                    <a:pt x="295489" y="156273"/>
                  </a:cubicBezTo>
                  <a:cubicBezTo>
                    <a:pt x="295489" y="166548"/>
                    <a:pt x="303822" y="174866"/>
                    <a:pt x="314097" y="174866"/>
                  </a:cubicBezTo>
                  <a:cubicBezTo>
                    <a:pt x="324372" y="174866"/>
                    <a:pt x="332689" y="166533"/>
                    <a:pt x="332689" y="156273"/>
                  </a:cubicBezTo>
                  <a:cubicBezTo>
                    <a:pt x="332689" y="70093"/>
                    <a:pt x="258069" y="0"/>
                    <a:pt x="166345" y="0"/>
                  </a:cubicBezTo>
                  <a:cubicBezTo>
                    <a:pt x="74620" y="0"/>
                    <a:pt x="0" y="70109"/>
                    <a:pt x="0" y="156273"/>
                  </a:cubicBezTo>
                  <a:cubicBezTo>
                    <a:pt x="-16" y="166533"/>
                    <a:pt x="8302" y="174866"/>
                    <a:pt x="18577" y="174866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7488580" y="4505008"/>
              <a:ext cx="78801" cy="78802"/>
            </a:xfrm>
            <a:custGeom>
              <a:avLst/>
              <a:gdLst/>
              <a:ahLst/>
              <a:cxnLst/>
              <a:rect l="l" t="t" r="r" b="b"/>
              <a:pathLst>
                <a:path w="78801" h="78802" extrusionOk="0">
                  <a:moveTo>
                    <a:pt x="0" y="39409"/>
                  </a:moveTo>
                  <a:cubicBezTo>
                    <a:pt x="0" y="61165"/>
                    <a:pt x="17637" y="78802"/>
                    <a:pt x="39409" y="78802"/>
                  </a:cubicBezTo>
                  <a:cubicBezTo>
                    <a:pt x="61181" y="78802"/>
                    <a:pt x="78802" y="61165"/>
                    <a:pt x="78802" y="39409"/>
                  </a:cubicBezTo>
                  <a:cubicBezTo>
                    <a:pt x="78802" y="17653"/>
                    <a:pt x="61165" y="0"/>
                    <a:pt x="39409" y="0"/>
                  </a:cubicBezTo>
                  <a:cubicBezTo>
                    <a:pt x="17653" y="0"/>
                    <a:pt x="0" y="17653"/>
                    <a:pt x="0" y="3940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7291582" y="4505008"/>
              <a:ext cx="78802" cy="78802"/>
            </a:xfrm>
            <a:custGeom>
              <a:avLst/>
              <a:gdLst/>
              <a:ahLst/>
              <a:cxnLst/>
              <a:rect l="l" t="t" r="r" b="b"/>
              <a:pathLst>
                <a:path w="78802" h="78802" extrusionOk="0">
                  <a:moveTo>
                    <a:pt x="0" y="39409"/>
                  </a:moveTo>
                  <a:cubicBezTo>
                    <a:pt x="0" y="61165"/>
                    <a:pt x="17637" y="78802"/>
                    <a:pt x="39409" y="78802"/>
                  </a:cubicBezTo>
                  <a:cubicBezTo>
                    <a:pt x="61181" y="78802"/>
                    <a:pt x="78802" y="61165"/>
                    <a:pt x="78802" y="39409"/>
                  </a:cubicBezTo>
                  <a:cubicBezTo>
                    <a:pt x="78802" y="17653"/>
                    <a:pt x="61165" y="0"/>
                    <a:pt x="39409" y="0"/>
                  </a:cubicBezTo>
                  <a:cubicBezTo>
                    <a:pt x="17653" y="0"/>
                    <a:pt x="0" y="17653"/>
                    <a:pt x="0" y="3940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4600778" y="4660390"/>
              <a:ext cx="332705" cy="174879"/>
            </a:xfrm>
            <a:custGeom>
              <a:avLst/>
              <a:gdLst/>
              <a:ahLst/>
              <a:cxnLst/>
              <a:rect l="l" t="t" r="r" b="b"/>
              <a:pathLst>
                <a:path w="332705" h="174879" extrusionOk="0">
                  <a:moveTo>
                    <a:pt x="166360" y="174879"/>
                  </a:moveTo>
                  <a:cubicBezTo>
                    <a:pt x="257803" y="174879"/>
                    <a:pt x="332266" y="105193"/>
                    <a:pt x="332705" y="19374"/>
                  </a:cubicBezTo>
                  <a:cubicBezTo>
                    <a:pt x="332752" y="10336"/>
                    <a:pt x="326628" y="2019"/>
                    <a:pt x="317746" y="358"/>
                  </a:cubicBezTo>
                  <a:cubicBezTo>
                    <a:pt x="305874" y="-1882"/>
                    <a:pt x="295520" y="7156"/>
                    <a:pt x="295520" y="18606"/>
                  </a:cubicBezTo>
                  <a:cubicBezTo>
                    <a:pt x="295520" y="84267"/>
                    <a:pt x="237581" y="137679"/>
                    <a:pt x="166360" y="137679"/>
                  </a:cubicBezTo>
                  <a:cubicBezTo>
                    <a:pt x="95405" y="137679"/>
                    <a:pt x="37623" y="84658"/>
                    <a:pt x="37200" y="19327"/>
                  </a:cubicBezTo>
                  <a:cubicBezTo>
                    <a:pt x="37138" y="10461"/>
                    <a:pt x="31358" y="2285"/>
                    <a:pt x="22681" y="437"/>
                  </a:cubicBezTo>
                  <a:cubicBezTo>
                    <a:pt x="10635" y="-2132"/>
                    <a:pt x="0" y="6984"/>
                    <a:pt x="0" y="18591"/>
                  </a:cubicBezTo>
                  <a:cubicBezTo>
                    <a:pt x="16" y="104770"/>
                    <a:pt x="74636" y="174879"/>
                    <a:pt x="166360" y="17487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4826234" y="4521154"/>
              <a:ext cx="78803" cy="78803"/>
            </a:xfrm>
            <a:custGeom>
              <a:avLst/>
              <a:gdLst/>
              <a:ahLst/>
              <a:cxnLst/>
              <a:rect l="l" t="t" r="r" b="b"/>
              <a:pathLst>
                <a:path w="78803" h="78803" extrusionOk="0">
                  <a:moveTo>
                    <a:pt x="550" y="32723"/>
                  </a:moveTo>
                  <a:cubicBezTo>
                    <a:pt x="-3882" y="59695"/>
                    <a:pt x="19111" y="82673"/>
                    <a:pt x="46084" y="78256"/>
                  </a:cubicBezTo>
                  <a:cubicBezTo>
                    <a:pt x="62405" y="75578"/>
                    <a:pt x="75578" y="62405"/>
                    <a:pt x="78256" y="46068"/>
                  </a:cubicBezTo>
                  <a:cubicBezTo>
                    <a:pt x="82673" y="19096"/>
                    <a:pt x="59695" y="-3882"/>
                    <a:pt x="32723" y="551"/>
                  </a:cubicBezTo>
                  <a:cubicBezTo>
                    <a:pt x="16402" y="3229"/>
                    <a:pt x="3244" y="16402"/>
                    <a:pt x="550" y="32723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4629236" y="4521158"/>
              <a:ext cx="78807" cy="78799"/>
            </a:xfrm>
            <a:custGeom>
              <a:avLst/>
              <a:gdLst/>
              <a:ahLst/>
              <a:cxnLst/>
              <a:rect l="l" t="t" r="r" b="b"/>
              <a:pathLst>
                <a:path w="78807" h="78799" extrusionOk="0">
                  <a:moveTo>
                    <a:pt x="551" y="32719"/>
                  </a:moveTo>
                  <a:cubicBezTo>
                    <a:pt x="-3882" y="59691"/>
                    <a:pt x="19096" y="82670"/>
                    <a:pt x="46068" y="78253"/>
                  </a:cubicBezTo>
                  <a:cubicBezTo>
                    <a:pt x="62405" y="75574"/>
                    <a:pt x="75562" y="62402"/>
                    <a:pt x="78256" y="46080"/>
                  </a:cubicBezTo>
                  <a:cubicBezTo>
                    <a:pt x="82689" y="19108"/>
                    <a:pt x="59711" y="-3870"/>
                    <a:pt x="32739" y="547"/>
                  </a:cubicBezTo>
                  <a:cubicBezTo>
                    <a:pt x="16418" y="3225"/>
                    <a:pt x="3245" y="16398"/>
                    <a:pt x="551" y="3271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5951537" y="4649205"/>
              <a:ext cx="291322" cy="169853"/>
            </a:xfrm>
            <a:custGeom>
              <a:avLst/>
              <a:gdLst/>
              <a:ahLst/>
              <a:cxnLst/>
              <a:rect l="l" t="t" r="r" b="b"/>
              <a:pathLst>
                <a:path w="291322" h="169853" extrusionOk="0">
                  <a:moveTo>
                    <a:pt x="47209" y="148316"/>
                  </a:moveTo>
                  <a:cubicBezTo>
                    <a:pt x="16775" y="132418"/>
                    <a:pt x="0" y="109909"/>
                    <a:pt x="0" y="84927"/>
                  </a:cubicBezTo>
                  <a:cubicBezTo>
                    <a:pt x="0" y="59944"/>
                    <a:pt x="16760" y="37435"/>
                    <a:pt x="47209" y="21537"/>
                  </a:cubicBezTo>
                  <a:cubicBezTo>
                    <a:pt x="73821" y="7644"/>
                    <a:pt x="108782" y="0"/>
                    <a:pt x="145669" y="0"/>
                  </a:cubicBezTo>
                  <a:cubicBezTo>
                    <a:pt x="182556" y="0"/>
                    <a:pt x="217517" y="7644"/>
                    <a:pt x="244113" y="21537"/>
                  </a:cubicBezTo>
                  <a:cubicBezTo>
                    <a:pt x="274563" y="37435"/>
                    <a:pt x="291322" y="59944"/>
                    <a:pt x="291322" y="84927"/>
                  </a:cubicBezTo>
                  <a:cubicBezTo>
                    <a:pt x="291322" y="109909"/>
                    <a:pt x="274563" y="132434"/>
                    <a:pt x="244113" y="148316"/>
                  </a:cubicBezTo>
                  <a:cubicBezTo>
                    <a:pt x="217501" y="162210"/>
                    <a:pt x="182541" y="169853"/>
                    <a:pt x="145669" y="169853"/>
                  </a:cubicBezTo>
                  <a:cubicBezTo>
                    <a:pt x="108782" y="169853"/>
                    <a:pt x="73821" y="162210"/>
                    <a:pt x="47209" y="148316"/>
                  </a:cubicBezTo>
                  <a:close/>
                  <a:moveTo>
                    <a:pt x="37200" y="84911"/>
                  </a:moveTo>
                  <a:cubicBezTo>
                    <a:pt x="37200" y="107451"/>
                    <a:pt x="83595" y="132653"/>
                    <a:pt x="145669" y="132653"/>
                  </a:cubicBezTo>
                  <a:cubicBezTo>
                    <a:pt x="207743" y="132653"/>
                    <a:pt x="254138" y="107451"/>
                    <a:pt x="254138" y="84911"/>
                  </a:cubicBezTo>
                  <a:cubicBezTo>
                    <a:pt x="254138" y="62387"/>
                    <a:pt x="207743" y="37169"/>
                    <a:pt x="145669" y="37169"/>
                  </a:cubicBezTo>
                  <a:cubicBezTo>
                    <a:pt x="83595" y="37185"/>
                    <a:pt x="37200" y="62387"/>
                    <a:pt x="37200" y="84911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6149239" y="4517225"/>
              <a:ext cx="92930" cy="92914"/>
            </a:xfrm>
            <a:custGeom>
              <a:avLst/>
              <a:gdLst/>
              <a:ahLst/>
              <a:cxnLst/>
              <a:rect l="l" t="t" r="r" b="b"/>
              <a:pathLst>
                <a:path w="92930" h="92914" extrusionOk="0">
                  <a:moveTo>
                    <a:pt x="18608" y="92915"/>
                  </a:moveTo>
                  <a:cubicBezTo>
                    <a:pt x="23370" y="92915"/>
                    <a:pt x="28131" y="91098"/>
                    <a:pt x="31765" y="87464"/>
                  </a:cubicBezTo>
                  <a:lnTo>
                    <a:pt x="87480" y="31750"/>
                  </a:lnTo>
                  <a:cubicBezTo>
                    <a:pt x="94748" y="24482"/>
                    <a:pt x="94748" y="12718"/>
                    <a:pt x="87480" y="5451"/>
                  </a:cubicBezTo>
                  <a:cubicBezTo>
                    <a:pt x="80212" y="-1817"/>
                    <a:pt x="68449" y="-1817"/>
                    <a:pt x="61181" y="5451"/>
                  </a:cubicBezTo>
                  <a:lnTo>
                    <a:pt x="5451" y="61181"/>
                  </a:lnTo>
                  <a:cubicBezTo>
                    <a:pt x="-1817" y="68449"/>
                    <a:pt x="-1817" y="80212"/>
                    <a:pt x="5451" y="87480"/>
                  </a:cubicBezTo>
                  <a:cubicBezTo>
                    <a:pt x="9101" y="91113"/>
                    <a:pt x="13846" y="92915"/>
                    <a:pt x="18608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6149255" y="4517225"/>
              <a:ext cx="92914" cy="92914"/>
            </a:xfrm>
            <a:custGeom>
              <a:avLst/>
              <a:gdLst/>
              <a:ahLst/>
              <a:cxnLst/>
              <a:rect l="l" t="t" r="r" b="b"/>
              <a:pathLst>
                <a:path w="92914" h="92914" extrusionOk="0">
                  <a:moveTo>
                    <a:pt x="74322" y="92915"/>
                  </a:moveTo>
                  <a:cubicBezTo>
                    <a:pt x="79084" y="92915"/>
                    <a:pt x="83846" y="91098"/>
                    <a:pt x="87464" y="87480"/>
                  </a:cubicBezTo>
                  <a:cubicBezTo>
                    <a:pt x="94732" y="80212"/>
                    <a:pt x="94732" y="68433"/>
                    <a:pt x="87464" y="61181"/>
                  </a:cubicBezTo>
                  <a:lnTo>
                    <a:pt x="31750" y="5451"/>
                  </a:lnTo>
                  <a:cubicBezTo>
                    <a:pt x="24482" y="-1817"/>
                    <a:pt x="12719" y="-1817"/>
                    <a:pt x="5451" y="5451"/>
                  </a:cubicBezTo>
                  <a:cubicBezTo>
                    <a:pt x="-1817" y="12718"/>
                    <a:pt x="-1817" y="24482"/>
                    <a:pt x="5451" y="31750"/>
                  </a:cubicBezTo>
                  <a:lnTo>
                    <a:pt x="61181" y="87464"/>
                  </a:lnTo>
                  <a:cubicBezTo>
                    <a:pt x="64799" y="91113"/>
                    <a:pt x="69561" y="92915"/>
                    <a:pt x="74322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5952257" y="4517225"/>
              <a:ext cx="92914" cy="92914"/>
            </a:xfrm>
            <a:custGeom>
              <a:avLst/>
              <a:gdLst/>
              <a:ahLst/>
              <a:cxnLst/>
              <a:rect l="l" t="t" r="r" b="b"/>
              <a:pathLst>
                <a:path w="92914" h="92914" extrusionOk="0">
                  <a:moveTo>
                    <a:pt x="18592" y="92915"/>
                  </a:moveTo>
                  <a:cubicBezTo>
                    <a:pt x="23354" y="92915"/>
                    <a:pt x="28116" y="91098"/>
                    <a:pt x="31750" y="87464"/>
                  </a:cubicBezTo>
                  <a:lnTo>
                    <a:pt x="87464" y="31750"/>
                  </a:lnTo>
                  <a:cubicBezTo>
                    <a:pt x="94732" y="24482"/>
                    <a:pt x="94732" y="12718"/>
                    <a:pt x="87464" y="5451"/>
                  </a:cubicBezTo>
                  <a:cubicBezTo>
                    <a:pt x="80196" y="-1817"/>
                    <a:pt x="68433" y="-1817"/>
                    <a:pt x="61165" y="5451"/>
                  </a:cubicBezTo>
                  <a:lnTo>
                    <a:pt x="5451" y="61181"/>
                  </a:lnTo>
                  <a:cubicBezTo>
                    <a:pt x="-1817" y="68449"/>
                    <a:pt x="-1817" y="80212"/>
                    <a:pt x="5451" y="87480"/>
                  </a:cubicBezTo>
                  <a:cubicBezTo>
                    <a:pt x="9069" y="91113"/>
                    <a:pt x="13831" y="92915"/>
                    <a:pt x="18592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5952241" y="4517225"/>
              <a:ext cx="92914" cy="92914"/>
            </a:xfrm>
            <a:custGeom>
              <a:avLst/>
              <a:gdLst/>
              <a:ahLst/>
              <a:cxnLst/>
              <a:rect l="l" t="t" r="r" b="b"/>
              <a:pathLst>
                <a:path w="92914" h="92914" extrusionOk="0">
                  <a:moveTo>
                    <a:pt x="74323" y="92915"/>
                  </a:moveTo>
                  <a:cubicBezTo>
                    <a:pt x="79084" y="92915"/>
                    <a:pt x="83846" y="91098"/>
                    <a:pt x="87464" y="87480"/>
                  </a:cubicBezTo>
                  <a:cubicBezTo>
                    <a:pt x="94732" y="80212"/>
                    <a:pt x="94732" y="68433"/>
                    <a:pt x="87464" y="61181"/>
                  </a:cubicBezTo>
                  <a:lnTo>
                    <a:pt x="31750" y="5451"/>
                  </a:lnTo>
                  <a:cubicBezTo>
                    <a:pt x="24482" y="-1817"/>
                    <a:pt x="12719" y="-1817"/>
                    <a:pt x="5451" y="5451"/>
                  </a:cubicBezTo>
                  <a:cubicBezTo>
                    <a:pt x="-1817" y="12718"/>
                    <a:pt x="-1817" y="24482"/>
                    <a:pt x="5451" y="31750"/>
                  </a:cubicBezTo>
                  <a:lnTo>
                    <a:pt x="61165" y="87464"/>
                  </a:lnTo>
                  <a:cubicBezTo>
                    <a:pt x="64799" y="91113"/>
                    <a:pt x="69561" y="92915"/>
                    <a:pt x="74323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7161247" y="5051345"/>
              <a:ext cx="532020" cy="532020"/>
            </a:xfrm>
            <a:custGeom>
              <a:avLst/>
              <a:gdLst/>
              <a:ahLst/>
              <a:cxnLst/>
              <a:rect l="l" t="t" r="r" b="b"/>
              <a:pathLst>
                <a:path w="532020" h="532020" extrusionOk="0">
                  <a:moveTo>
                    <a:pt x="0" y="266011"/>
                  </a:moveTo>
                  <a:cubicBezTo>
                    <a:pt x="0" y="119323"/>
                    <a:pt x="119339" y="0"/>
                    <a:pt x="266010" y="0"/>
                  </a:cubicBezTo>
                  <a:cubicBezTo>
                    <a:pt x="412698" y="0"/>
                    <a:pt x="532021" y="119339"/>
                    <a:pt x="532021" y="266011"/>
                  </a:cubicBezTo>
                  <a:cubicBezTo>
                    <a:pt x="532021" y="412682"/>
                    <a:pt x="412682" y="532021"/>
                    <a:pt x="266010" y="532021"/>
                  </a:cubicBezTo>
                  <a:cubicBezTo>
                    <a:pt x="119339" y="532021"/>
                    <a:pt x="0" y="412697"/>
                    <a:pt x="0" y="266011"/>
                  </a:cubicBezTo>
                  <a:close/>
                  <a:moveTo>
                    <a:pt x="88670" y="266011"/>
                  </a:moveTo>
                  <a:cubicBezTo>
                    <a:pt x="88670" y="363797"/>
                    <a:pt x="168224" y="443351"/>
                    <a:pt x="266010" y="443351"/>
                  </a:cubicBezTo>
                  <a:cubicBezTo>
                    <a:pt x="363797" y="443351"/>
                    <a:pt x="443351" y="363797"/>
                    <a:pt x="443351" y="266011"/>
                  </a:cubicBezTo>
                  <a:cubicBezTo>
                    <a:pt x="443351" y="168224"/>
                    <a:pt x="363797" y="88670"/>
                    <a:pt x="266010" y="88670"/>
                  </a:cubicBezTo>
                  <a:cubicBezTo>
                    <a:pt x="168224" y="88670"/>
                    <a:pt x="88670" y="168224"/>
                    <a:pt x="88670" y="266011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4498911" y="5048205"/>
              <a:ext cx="532037" cy="532035"/>
            </a:xfrm>
            <a:custGeom>
              <a:avLst/>
              <a:gdLst/>
              <a:ahLst/>
              <a:cxnLst/>
              <a:rect l="l" t="t" r="r" b="b"/>
              <a:pathLst>
                <a:path w="532037" h="532035" extrusionOk="0">
                  <a:moveTo>
                    <a:pt x="556" y="283404"/>
                  </a:moveTo>
                  <a:cubicBezTo>
                    <a:pt x="-9688" y="123059"/>
                    <a:pt x="123043" y="-9688"/>
                    <a:pt x="283404" y="556"/>
                  </a:cubicBezTo>
                  <a:cubicBezTo>
                    <a:pt x="415947" y="9030"/>
                    <a:pt x="523006" y="116089"/>
                    <a:pt x="531480" y="248632"/>
                  </a:cubicBezTo>
                  <a:cubicBezTo>
                    <a:pt x="541740" y="408977"/>
                    <a:pt x="408993" y="541724"/>
                    <a:pt x="248632" y="531480"/>
                  </a:cubicBezTo>
                  <a:cubicBezTo>
                    <a:pt x="116089" y="523006"/>
                    <a:pt x="9030" y="415947"/>
                    <a:pt x="556" y="283404"/>
                  </a:cubicBezTo>
                  <a:close/>
                  <a:moveTo>
                    <a:pt x="89398" y="249838"/>
                  </a:moveTo>
                  <a:cubicBezTo>
                    <a:pt x="79562" y="360311"/>
                    <a:pt x="171725" y="452490"/>
                    <a:pt x="282214" y="442638"/>
                  </a:cubicBezTo>
                  <a:cubicBezTo>
                    <a:pt x="366906" y="435088"/>
                    <a:pt x="435104" y="366890"/>
                    <a:pt x="442638" y="282198"/>
                  </a:cubicBezTo>
                  <a:cubicBezTo>
                    <a:pt x="452474" y="171724"/>
                    <a:pt x="360311" y="79546"/>
                    <a:pt x="249822" y="89398"/>
                  </a:cubicBezTo>
                  <a:cubicBezTo>
                    <a:pt x="165131" y="96948"/>
                    <a:pt x="96932" y="165146"/>
                    <a:pt x="89398" y="249838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5828971" y="5051345"/>
              <a:ext cx="532020" cy="532020"/>
            </a:xfrm>
            <a:custGeom>
              <a:avLst/>
              <a:gdLst/>
              <a:ahLst/>
              <a:cxnLst/>
              <a:rect l="l" t="t" r="r" b="b"/>
              <a:pathLst>
                <a:path w="532020" h="532020" extrusionOk="0">
                  <a:moveTo>
                    <a:pt x="0" y="266011"/>
                  </a:moveTo>
                  <a:cubicBezTo>
                    <a:pt x="0" y="119323"/>
                    <a:pt x="119339" y="0"/>
                    <a:pt x="266010" y="0"/>
                  </a:cubicBezTo>
                  <a:cubicBezTo>
                    <a:pt x="412682" y="0"/>
                    <a:pt x="532021" y="119339"/>
                    <a:pt x="532021" y="266011"/>
                  </a:cubicBezTo>
                  <a:cubicBezTo>
                    <a:pt x="532021" y="412682"/>
                    <a:pt x="412682" y="532021"/>
                    <a:pt x="266010" y="532021"/>
                  </a:cubicBezTo>
                  <a:cubicBezTo>
                    <a:pt x="119339" y="532021"/>
                    <a:pt x="0" y="412697"/>
                    <a:pt x="0" y="266011"/>
                  </a:cubicBezTo>
                  <a:close/>
                  <a:moveTo>
                    <a:pt x="88670" y="266011"/>
                  </a:moveTo>
                  <a:cubicBezTo>
                    <a:pt x="88670" y="363797"/>
                    <a:pt x="168224" y="443351"/>
                    <a:pt x="266010" y="443351"/>
                  </a:cubicBezTo>
                  <a:cubicBezTo>
                    <a:pt x="363797" y="443351"/>
                    <a:pt x="443351" y="363797"/>
                    <a:pt x="443351" y="266011"/>
                  </a:cubicBezTo>
                  <a:cubicBezTo>
                    <a:pt x="443351" y="168224"/>
                    <a:pt x="363797" y="88670"/>
                    <a:pt x="266010" y="88670"/>
                  </a:cubicBezTo>
                  <a:cubicBezTo>
                    <a:pt x="168224" y="88670"/>
                    <a:pt x="88670" y="168224"/>
                    <a:pt x="88670" y="266011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7207799" y="5093464"/>
              <a:ext cx="443366" cy="443366"/>
            </a:xfrm>
            <a:custGeom>
              <a:avLst/>
              <a:gdLst/>
              <a:ahLst/>
              <a:cxnLst/>
              <a:rect l="l" t="t" r="r" b="b"/>
              <a:pathLst>
                <a:path w="443366" h="443366" extrusionOk="0">
                  <a:moveTo>
                    <a:pt x="443367" y="221683"/>
                  </a:moveTo>
                  <a:cubicBezTo>
                    <a:pt x="443367" y="344115"/>
                    <a:pt x="344115" y="443366"/>
                    <a:pt x="221683" y="443366"/>
                  </a:cubicBezTo>
                  <a:cubicBezTo>
                    <a:pt x="99251" y="443366"/>
                    <a:pt x="0" y="344115"/>
                    <a:pt x="0" y="221683"/>
                  </a:cubicBezTo>
                  <a:cubicBezTo>
                    <a:pt x="0" y="99251"/>
                    <a:pt x="99251" y="0"/>
                    <a:pt x="221683" y="0"/>
                  </a:cubicBezTo>
                  <a:cubicBezTo>
                    <a:pt x="344115" y="0"/>
                    <a:pt x="443367" y="99251"/>
                    <a:pt x="443367" y="221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2"/>
            <p:cNvSpPr/>
            <p:nvPr/>
          </p:nvSpPr>
          <p:spPr>
            <a:xfrm rot="-2700000">
              <a:off x="4545273" y="5090468"/>
              <a:ext cx="443643" cy="443017"/>
            </a:xfrm>
            <a:custGeom>
              <a:avLst/>
              <a:gdLst/>
              <a:ahLst/>
              <a:cxnLst/>
              <a:rect l="l" t="t" r="r" b="b"/>
              <a:pathLst>
                <a:path w="443643" h="443017" extrusionOk="0">
                  <a:moveTo>
                    <a:pt x="443644" y="221509"/>
                  </a:moveTo>
                  <a:cubicBezTo>
                    <a:pt x="443644" y="343844"/>
                    <a:pt x="344331" y="443017"/>
                    <a:pt x="221822" y="443017"/>
                  </a:cubicBezTo>
                  <a:cubicBezTo>
                    <a:pt x="99313" y="443017"/>
                    <a:pt x="0" y="343844"/>
                    <a:pt x="0" y="221509"/>
                  </a:cubicBezTo>
                  <a:cubicBezTo>
                    <a:pt x="0" y="99173"/>
                    <a:pt x="99313" y="0"/>
                    <a:pt x="221822" y="0"/>
                  </a:cubicBezTo>
                  <a:cubicBezTo>
                    <a:pt x="344331" y="0"/>
                    <a:pt x="443644" y="99173"/>
                    <a:pt x="443644" y="2215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2"/>
            <p:cNvSpPr/>
            <p:nvPr/>
          </p:nvSpPr>
          <p:spPr>
            <a:xfrm rot="-2700000">
              <a:off x="5875485" y="5093445"/>
              <a:ext cx="443362" cy="443362"/>
            </a:xfrm>
            <a:custGeom>
              <a:avLst/>
              <a:gdLst/>
              <a:ahLst/>
              <a:cxnLst/>
              <a:rect l="l" t="t" r="r" b="b"/>
              <a:pathLst>
                <a:path w="443362" h="443362" extrusionOk="0">
                  <a:moveTo>
                    <a:pt x="443362" y="221681"/>
                  </a:moveTo>
                  <a:cubicBezTo>
                    <a:pt x="443362" y="344112"/>
                    <a:pt x="344112" y="443362"/>
                    <a:pt x="221681" y="443362"/>
                  </a:cubicBezTo>
                  <a:cubicBezTo>
                    <a:pt x="99250" y="443362"/>
                    <a:pt x="0" y="344112"/>
                    <a:pt x="0" y="221681"/>
                  </a:cubicBezTo>
                  <a:cubicBezTo>
                    <a:pt x="0" y="99250"/>
                    <a:pt x="99250" y="0"/>
                    <a:pt x="221681" y="0"/>
                  </a:cubicBezTo>
                  <a:cubicBezTo>
                    <a:pt x="344112" y="0"/>
                    <a:pt x="443362" y="99250"/>
                    <a:pt x="443362" y="2216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7263153" y="5259714"/>
              <a:ext cx="332689" cy="174865"/>
            </a:xfrm>
            <a:custGeom>
              <a:avLst/>
              <a:gdLst/>
              <a:ahLst/>
              <a:cxnLst/>
              <a:rect l="l" t="t" r="r" b="b"/>
              <a:pathLst>
                <a:path w="332689" h="174865" extrusionOk="0">
                  <a:moveTo>
                    <a:pt x="18577" y="174865"/>
                  </a:moveTo>
                  <a:cubicBezTo>
                    <a:pt x="28852" y="174865"/>
                    <a:pt x="37169" y="166533"/>
                    <a:pt x="37169" y="156273"/>
                  </a:cubicBezTo>
                  <a:cubicBezTo>
                    <a:pt x="37169" y="90612"/>
                    <a:pt x="95108" y="37185"/>
                    <a:pt x="166329" y="37185"/>
                  </a:cubicBezTo>
                  <a:cubicBezTo>
                    <a:pt x="237550" y="37185"/>
                    <a:pt x="295489" y="90596"/>
                    <a:pt x="295489" y="156273"/>
                  </a:cubicBezTo>
                  <a:cubicBezTo>
                    <a:pt x="295489" y="166548"/>
                    <a:pt x="303822" y="174865"/>
                    <a:pt x="314097" y="174865"/>
                  </a:cubicBezTo>
                  <a:cubicBezTo>
                    <a:pt x="324372" y="174865"/>
                    <a:pt x="332689" y="166533"/>
                    <a:pt x="332689" y="156273"/>
                  </a:cubicBezTo>
                  <a:cubicBezTo>
                    <a:pt x="332689" y="70093"/>
                    <a:pt x="258069" y="0"/>
                    <a:pt x="166345" y="0"/>
                  </a:cubicBezTo>
                  <a:cubicBezTo>
                    <a:pt x="74620" y="0"/>
                    <a:pt x="0" y="70109"/>
                    <a:pt x="0" y="156273"/>
                  </a:cubicBezTo>
                  <a:cubicBezTo>
                    <a:pt x="-16" y="166548"/>
                    <a:pt x="8302" y="174865"/>
                    <a:pt x="18577" y="17486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7488580" y="5170042"/>
              <a:ext cx="78801" cy="78802"/>
            </a:xfrm>
            <a:custGeom>
              <a:avLst/>
              <a:gdLst/>
              <a:ahLst/>
              <a:cxnLst/>
              <a:rect l="l" t="t" r="r" b="b"/>
              <a:pathLst>
                <a:path w="78801" h="78802" extrusionOk="0">
                  <a:moveTo>
                    <a:pt x="0" y="39409"/>
                  </a:moveTo>
                  <a:cubicBezTo>
                    <a:pt x="0" y="61165"/>
                    <a:pt x="17637" y="78802"/>
                    <a:pt x="39409" y="78802"/>
                  </a:cubicBezTo>
                  <a:cubicBezTo>
                    <a:pt x="61181" y="78802"/>
                    <a:pt x="78802" y="61165"/>
                    <a:pt x="78802" y="39409"/>
                  </a:cubicBezTo>
                  <a:cubicBezTo>
                    <a:pt x="78802" y="17653"/>
                    <a:pt x="61165" y="0"/>
                    <a:pt x="39409" y="0"/>
                  </a:cubicBezTo>
                  <a:cubicBezTo>
                    <a:pt x="17653" y="0"/>
                    <a:pt x="0" y="17637"/>
                    <a:pt x="0" y="3940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7291582" y="5170042"/>
              <a:ext cx="78802" cy="78802"/>
            </a:xfrm>
            <a:custGeom>
              <a:avLst/>
              <a:gdLst/>
              <a:ahLst/>
              <a:cxnLst/>
              <a:rect l="l" t="t" r="r" b="b"/>
              <a:pathLst>
                <a:path w="78802" h="78802" extrusionOk="0">
                  <a:moveTo>
                    <a:pt x="0" y="39409"/>
                  </a:moveTo>
                  <a:cubicBezTo>
                    <a:pt x="0" y="61165"/>
                    <a:pt x="17637" y="78802"/>
                    <a:pt x="39409" y="78802"/>
                  </a:cubicBezTo>
                  <a:cubicBezTo>
                    <a:pt x="61181" y="78802"/>
                    <a:pt x="78802" y="61165"/>
                    <a:pt x="78802" y="39409"/>
                  </a:cubicBezTo>
                  <a:cubicBezTo>
                    <a:pt x="78802" y="17653"/>
                    <a:pt x="61165" y="0"/>
                    <a:pt x="39409" y="0"/>
                  </a:cubicBezTo>
                  <a:cubicBezTo>
                    <a:pt x="17653" y="0"/>
                    <a:pt x="0" y="17637"/>
                    <a:pt x="0" y="3940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4600778" y="5325408"/>
              <a:ext cx="332705" cy="174878"/>
            </a:xfrm>
            <a:custGeom>
              <a:avLst/>
              <a:gdLst/>
              <a:ahLst/>
              <a:cxnLst/>
              <a:rect l="l" t="t" r="r" b="b"/>
              <a:pathLst>
                <a:path w="332705" h="174878" extrusionOk="0">
                  <a:moveTo>
                    <a:pt x="166360" y="174879"/>
                  </a:moveTo>
                  <a:cubicBezTo>
                    <a:pt x="257803" y="174879"/>
                    <a:pt x="332266" y="105193"/>
                    <a:pt x="332705" y="19374"/>
                  </a:cubicBezTo>
                  <a:cubicBezTo>
                    <a:pt x="332752" y="10336"/>
                    <a:pt x="326628" y="2019"/>
                    <a:pt x="317746" y="358"/>
                  </a:cubicBezTo>
                  <a:cubicBezTo>
                    <a:pt x="305874" y="-1882"/>
                    <a:pt x="295520" y="7156"/>
                    <a:pt x="295520" y="18606"/>
                  </a:cubicBezTo>
                  <a:cubicBezTo>
                    <a:pt x="295520" y="84267"/>
                    <a:pt x="237581" y="137679"/>
                    <a:pt x="166360" y="137679"/>
                  </a:cubicBezTo>
                  <a:cubicBezTo>
                    <a:pt x="95405" y="137679"/>
                    <a:pt x="37623" y="84658"/>
                    <a:pt x="37200" y="19327"/>
                  </a:cubicBezTo>
                  <a:cubicBezTo>
                    <a:pt x="37138" y="10461"/>
                    <a:pt x="31358" y="2285"/>
                    <a:pt x="22681" y="437"/>
                  </a:cubicBezTo>
                  <a:cubicBezTo>
                    <a:pt x="10635" y="-2132"/>
                    <a:pt x="0" y="6984"/>
                    <a:pt x="0" y="18591"/>
                  </a:cubicBezTo>
                  <a:cubicBezTo>
                    <a:pt x="16" y="104786"/>
                    <a:pt x="74636" y="174879"/>
                    <a:pt x="166360" y="17487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4826234" y="5186188"/>
              <a:ext cx="78803" cy="78803"/>
            </a:xfrm>
            <a:custGeom>
              <a:avLst/>
              <a:gdLst/>
              <a:ahLst/>
              <a:cxnLst/>
              <a:rect l="l" t="t" r="r" b="b"/>
              <a:pathLst>
                <a:path w="78803" h="78803" extrusionOk="0">
                  <a:moveTo>
                    <a:pt x="550" y="32723"/>
                  </a:moveTo>
                  <a:cubicBezTo>
                    <a:pt x="-3882" y="59695"/>
                    <a:pt x="19111" y="82673"/>
                    <a:pt x="46084" y="78257"/>
                  </a:cubicBezTo>
                  <a:cubicBezTo>
                    <a:pt x="62405" y="75578"/>
                    <a:pt x="75578" y="62405"/>
                    <a:pt x="78256" y="46068"/>
                  </a:cubicBezTo>
                  <a:cubicBezTo>
                    <a:pt x="82673" y="19096"/>
                    <a:pt x="59695" y="-3882"/>
                    <a:pt x="32723" y="551"/>
                  </a:cubicBezTo>
                  <a:cubicBezTo>
                    <a:pt x="16402" y="3229"/>
                    <a:pt x="3244" y="16386"/>
                    <a:pt x="550" y="32723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4629236" y="5186192"/>
              <a:ext cx="78807" cy="78800"/>
            </a:xfrm>
            <a:custGeom>
              <a:avLst/>
              <a:gdLst/>
              <a:ahLst/>
              <a:cxnLst/>
              <a:rect l="l" t="t" r="r" b="b"/>
              <a:pathLst>
                <a:path w="78807" h="78800" extrusionOk="0">
                  <a:moveTo>
                    <a:pt x="551" y="32720"/>
                  </a:moveTo>
                  <a:cubicBezTo>
                    <a:pt x="-3882" y="59692"/>
                    <a:pt x="19096" y="82670"/>
                    <a:pt x="46068" y="78253"/>
                  </a:cubicBezTo>
                  <a:cubicBezTo>
                    <a:pt x="62405" y="75575"/>
                    <a:pt x="75562" y="62402"/>
                    <a:pt x="78256" y="46081"/>
                  </a:cubicBezTo>
                  <a:cubicBezTo>
                    <a:pt x="82689" y="19108"/>
                    <a:pt x="59711" y="-3870"/>
                    <a:pt x="32739" y="547"/>
                  </a:cubicBezTo>
                  <a:cubicBezTo>
                    <a:pt x="16418" y="3225"/>
                    <a:pt x="3245" y="16383"/>
                    <a:pt x="551" y="32720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5951537" y="5314223"/>
              <a:ext cx="291322" cy="169853"/>
            </a:xfrm>
            <a:custGeom>
              <a:avLst/>
              <a:gdLst/>
              <a:ahLst/>
              <a:cxnLst/>
              <a:rect l="l" t="t" r="r" b="b"/>
              <a:pathLst>
                <a:path w="291322" h="169853" extrusionOk="0">
                  <a:moveTo>
                    <a:pt x="47209" y="148316"/>
                  </a:moveTo>
                  <a:cubicBezTo>
                    <a:pt x="16775" y="132418"/>
                    <a:pt x="0" y="109909"/>
                    <a:pt x="0" y="84927"/>
                  </a:cubicBezTo>
                  <a:cubicBezTo>
                    <a:pt x="0" y="59944"/>
                    <a:pt x="16760" y="37435"/>
                    <a:pt x="47209" y="21537"/>
                  </a:cubicBezTo>
                  <a:cubicBezTo>
                    <a:pt x="73821" y="7644"/>
                    <a:pt x="108782" y="0"/>
                    <a:pt x="145669" y="0"/>
                  </a:cubicBezTo>
                  <a:cubicBezTo>
                    <a:pt x="182556" y="0"/>
                    <a:pt x="217517" y="7644"/>
                    <a:pt x="244113" y="21537"/>
                  </a:cubicBezTo>
                  <a:cubicBezTo>
                    <a:pt x="274563" y="37435"/>
                    <a:pt x="291322" y="59944"/>
                    <a:pt x="291322" y="84927"/>
                  </a:cubicBezTo>
                  <a:cubicBezTo>
                    <a:pt x="291322" y="109909"/>
                    <a:pt x="274563" y="132433"/>
                    <a:pt x="244113" y="148316"/>
                  </a:cubicBezTo>
                  <a:cubicBezTo>
                    <a:pt x="217501" y="162209"/>
                    <a:pt x="182541" y="169853"/>
                    <a:pt x="145669" y="169853"/>
                  </a:cubicBezTo>
                  <a:cubicBezTo>
                    <a:pt x="108782" y="169869"/>
                    <a:pt x="73821" y="162225"/>
                    <a:pt x="47209" y="148316"/>
                  </a:cubicBezTo>
                  <a:close/>
                  <a:moveTo>
                    <a:pt x="37200" y="84927"/>
                  </a:moveTo>
                  <a:cubicBezTo>
                    <a:pt x="37200" y="107466"/>
                    <a:pt x="83595" y="132668"/>
                    <a:pt x="145669" y="132668"/>
                  </a:cubicBezTo>
                  <a:cubicBezTo>
                    <a:pt x="207743" y="132668"/>
                    <a:pt x="254138" y="107466"/>
                    <a:pt x="254138" y="84927"/>
                  </a:cubicBezTo>
                  <a:cubicBezTo>
                    <a:pt x="254138" y="62402"/>
                    <a:pt x="207743" y="37185"/>
                    <a:pt x="145669" y="37185"/>
                  </a:cubicBezTo>
                  <a:cubicBezTo>
                    <a:pt x="83595" y="37185"/>
                    <a:pt x="37200" y="62402"/>
                    <a:pt x="37200" y="84927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6149239" y="5182259"/>
              <a:ext cx="92930" cy="92914"/>
            </a:xfrm>
            <a:custGeom>
              <a:avLst/>
              <a:gdLst/>
              <a:ahLst/>
              <a:cxnLst/>
              <a:rect l="l" t="t" r="r" b="b"/>
              <a:pathLst>
                <a:path w="92930" h="92914" extrusionOk="0">
                  <a:moveTo>
                    <a:pt x="18608" y="92915"/>
                  </a:moveTo>
                  <a:cubicBezTo>
                    <a:pt x="23370" y="92915"/>
                    <a:pt x="28131" y="91098"/>
                    <a:pt x="31765" y="87464"/>
                  </a:cubicBezTo>
                  <a:lnTo>
                    <a:pt x="87480" y="31750"/>
                  </a:lnTo>
                  <a:cubicBezTo>
                    <a:pt x="94748" y="24482"/>
                    <a:pt x="94748" y="12719"/>
                    <a:pt x="87480" y="5451"/>
                  </a:cubicBezTo>
                  <a:cubicBezTo>
                    <a:pt x="80212" y="-1817"/>
                    <a:pt x="68449" y="-1817"/>
                    <a:pt x="61181" y="5451"/>
                  </a:cubicBezTo>
                  <a:lnTo>
                    <a:pt x="5451" y="61181"/>
                  </a:lnTo>
                  <a:cubicBezTo>
                    <a:pt x="-1817" y="68449"/>
                    <a:pt x="-1817" y="80212"/>
                    <a:pt x="5451" y="87480"/>
                  </a:cubicBezTo>
                  <a:cubicBezTo>
                    <a:pt x="9101" y="91098"/>
                    <a:pt x="13846" y="92915"/>
                    <a:pt x="18608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6149255" y="5182259"/>
              <a:ext cx="92914" cy="92914"/>
            </a:xfrm>
            <a:custGeom>
              <a:avLst/>
              <a:gdLst/>
              <a:ahLst/>
              <a:cxnLst/>
              <a:rect l="l" t="t" r="r" b="b"/>
              <a:pathLst>
                <a:path w="92914" h="92914" extrusionOk="0">
                  <a:moveTo>
                    <a:pt x="74322" y="92915"/>
                  </a:moveTo>
                  <a:cubicBezTo>
                    <a:pt x="79084" y="92915"/>
                    <a:pt x="83846" y="91098"/>
                    <a:pt x="87464" y="87480"/>
                  </a:cubicBezTo>
                  <a:cubicBezTo>
                    <a:pt x="94732" y="80212"/>
                    <a:pt x="94732" y="68433"/>
                    <a:pt x="87464" y="61181"/>
                  </a:cubicBezTo>
                  <a:lnTo>
                    <a:pt x="31750" y="5451"/>
                  </a:lnTo>
                  <a:cubicBezTo>
                    <a:pt x="24482" y="-1817"/>
                    <a:pt x="12719" y="-1817"/>
                    <a:pt x="5451" y="5451"/>
                  </a:cubicBezTo>
                  <a:cubicBezTo>
                    <a:pt x="-1817" y="12719"/>
                    <a:pt x="-1817" y="24482"/>
                    <a:pt x="5451" y="31750"/>
                  </a:cubicBezTo>
                  <a:lnTo>
                    <a:pt x="61181" y="87464"/>
                  </a:lnTo>
                  <a:cubicBezTo>
                    <a:pt x="64799" y="91098"/>
                    <a:pt x="69561" y="92915"/>
                    <a:pt x="74322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5952257" y="5182259"/>
              <a:ext cx="92914" cy="92914"/>
            </a:xfrm>
            <a:custGeom>
              <a:avLst/>
              <a:gdLst/>
              <a:ahLst/>
              <a:cxnLst/>
              <a:rect l="l" t="t" r="r" b="b"/>
              <a:pathLst>
                <a:path w="92914" h="92914" extrusionOk="0">
                  <a:moveTo>
                    <a:pt x="18592" y="92915"/>
                  </a:moveTo>
                  <a:cubicBezTo>
                    <a:pt x="23354" y="92915"/>
                    <a:pt x="28116" y="91098"/>
                    <a:pt x="31750" y="87464"/>
                  </a:cubicBezTo>
                  <a:lnTo>
                    <a:pt x="87464" y="31750"/>
                  </a:lnTo>
                  <a:cubicBezTo>
                    <a:pt x="94732" y="24482"/>
                    <a:pt x="94732" y="12719"/>
                    <a:pt x="87464" y="5451"/>
                  </a:cubicBezTo>
                  <a:cubicBezTo>
                    <a:pt x="80196" y="-1817"/>
                    <a:pt x="68433" y="-1817"/>
                    <a:pt x="61165" y="5451"/>
                  </a:cubicBezTo>
                  <a:lnTo>
                    <a:pt x="5451" y="61181"/>
                  </a:lnTo>
                  <a:cubicBezTo>
                    <a:pt x="-1817" y="68449"/>
                    <a:pt x="-1817" y="80212"/>
                    <a:pt x="5451" y="87480"/>
                  </a:cubicBezTo>
                  <a:cubicBezTo>
                    <a:pt x="9069" y="91098"/>
                    <a:pt x="13831" y="92915"/>
                    <a:pt x="18592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5952241" y="5182259"/>
              <a:ext cx="92914" cy="92914"/>
            </a:xfrm>
            <a:custGeom>
              <a:avLst/>
              <a:gdLst/>
              <a:ahLst/>
              <a:cxnLst/>
              <a:rect l="l" t="t" r="r" b="b"/>
              <a:pathLst>
                <a:path w="92914" h="92914" extrusionOk="0">
                  <a:moveTo>
                    <a:pt x="74323" y="92915"/>
                  </a:moveTo>
                  <a:cubicBezTo>
                    <a:pt x="79084" y="92915"/>
                    <a:pt x="83846" y="91098"/>
                    <a:pt x="87464" y="87480"/>
                  </a:cubicBezTo>
                  <a:cubicBezTo>
                    <a:pt x="94732" y="80212"/>
                    <a:pt x="94732" y="68433"/>
                    <a:pt x="87464" y="61181"/>
                  </a:cubicBezTo>
                  <a:lnTo>
                    <a:pt x="31750" y="5451"/>
                  </a:lnTo>
                  <a:cubicBezTo>
                    <a:pt x="24482" y="-1817"/>
                    <a:pt x="12719" y="-1817"/>
                    <a:pt x="5451" y="5451"/>
                  </a:cubicBezTo>
                  <a:cubicBezTo>
                    <a:pt x="-1817" y="12719"/>
                    <a:pt x="-1817" y="24482"/>
                    <a:pt x="5451" y="31750"/>
                  </a:cubicBezTo>
                  <a:lnTo>
                    <a:pt x="61165" y="87464"/>
                  </a:lnTo>
                  <a:cubicBezTo>
                    <a:pt x="64799" y="91098"/>
                    <a:pt x="69561" y="92915"/>
                    <a:pt x="74323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7161247" y="5716379"/>
              <a:ext cx="532020" cy="532020"/>
            </a:xfrm>
            <a:custGeom>
              <a:avLst/>
              <a:gdLst/>
              <a:ahLst/>
              <a:cxnLst/>
              <a:rect l="l" t="t" r="r" b="b"/>
              <a:pathLst>
                <a:path w="532020" h="532020" extrusionOk="0">
                  <a:moveTo>
                    <a:pt x="0" y="266010"/>
                  </a:moveTo>
                  <a:cubicBezTo>
                    <a:pt x="0" y="119323"/>
                    <a:pt x="119339" y="0"/>
                    <a:pt x="266010" y="0"/>
                  </a:cubicBezTo>
                  <a:cubicBezTo>
                    <a:pt x="412698" y="0"/>
                    <a:pt x="532021" y="119339"/>
                    <a:pt x="532021" y="266010"/>
                  </a:cubicBezTo>
                  <a:cubicBezTo>
                    <a:pt x="532021" y="412682"/>
                    <a:pt x="412682" y="532021"/>
                    <a:pt x="266010" y="532021"/>
                  </a:cubicBezTo>
                  <a:cubicBezTo>
                    <a:pt x="119339" y="532021"/>
                    <a:pt x="0" y="412682"/>
                    <a:pt x="0" y="266010"/>
                  </a:cubicBezTo>
                  <a:close/>
                  <a:moveTo>
                    <a:pt x="88670" y="266010"/>
                  </a:moveTo>
                  <a:cubicBezTo>
                    <a:pt x="88670" y="363797"/>
                    <a:pt x="168224" y="443350"/>
                    <a:pt x="266010" y="443350"/>
                  </a:cubicBezTo>
                  <a:cubicBezTo>
                    <a:pt x="363797" y="443350"/>
                    <a:pt x="443351" y="363797"/>
                    <a:pt x="443351" y="266010"/>
                  </a:cubicBezTo>
                  <a:cubicBezTo>
                    <a:pt x="443351" y="168224"/>
                    <a:pt x="363797" y="88670"/>
                    <a:pt x="266010" y="88670"/>
                  </a:cubicBezTo>
                  <a:cubicBezTo>
                    <a:pt x="168224" y="88670"/>
                    <a:pt x="88670" y="168224"/>
                    <a:pt x="88670" y="266010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4498911" y="5713238"/>
              <a:ext cx="532037" cy="532035"/>
            </a:xfrm>
            <a:custGeom>
              <a:avLst/>
              <a:gdLst/>
              <a:ahLst/>
              <a:cxnLst/>
              <a:rect l="l" t="t" r="r" b="b"/>
              <a:pathLst>
                <a:path w="532037" h="532035" extrusionOk="0">
                  <a:moveTo>
                    <a:pt x="556" y="283404"/>
                  </a:moveTo>
                  <a:cubicBezTo>
                    <a:pt x="-9688" y="123059"/>
                    <a:pt x="123043" y="-9688"/>
                    <a:pt x="283404" y="556"/>
                  </a:cubicBezTo>
                  <a:cubicBezTo>
                    <a:pt x="415947" y="9030"/>
                    <a:pt x="523006" y="116089"/>
                    <a:pt x="531480" y="248632"/>
                  </a:cubicBezTo>
                  <a:cubicBezTo>
                    <a:pt x="541740" y="408977"/>
                    <a:pt x="408993" y="541724"/>
                    <a:pt x="248632" y="531480"/>
                  </a:cubicBezTo>
                  <a:cubicBezTo>
                    <a:pt x="116089" y="522991"/>
                    <a:pt x="9030" y="415932"/>
                    <a:pt x="556" y="283404"/>
                  </a:cubicBezTo>
                  <a:close/>
                  <a:moveTo>
                    <a:pt x="89398" y="249838"/>
                  </a:moveTo>
                  <a:cubicBezTo>
                    <a:pt x="79562" y="360312"/>
                    <a:pt x="171725" y="452490"/>
                    <a:pt x="282214" y="442638"/>
                  </a:cubicBezTo>
                  <a:cubicBezTo>
                    <a:pt x="366906" y="435088"/>
                    <a:pt x="435104" y="366890"/>
                    <a:pt x="442638" y="282198"/>
                  </a:cubicBezTo>
                  <a:cubicBezTo>
                    <a:pt x="452474" y="171725"/>
                    <a:pt x="360311" y="79546"/>
                    <a:pt x="249822" y="89398"/>
                  </a:cubicBezTo>
                  <a:cubicBezTo>
                    <a:pt x="165131" y="96948"/>
                    <a:pt x="96932" y="165146"/>
                    <a:pt x="89398" y="249838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5828971" y="5716379"/>
              <a:ext cx="532020" cy="532020"/>
            </a:xfrm>
            <a:custGeom>
              <a:avLst/>
              <a:gdLst/>
              <a:ahLst/>
              <a:cxnLst/>
              <a:rect l="l" t="t" r="r" b="b"/>
              <a:pathLst>
                <a:path w="532020" h="532020" extrusionOk="0">
                  <a:moveTo>
                    <a:pt x="0" y="266010"/>
                  </a:moveTo>
                  <a:cubicBezTo>
                    <a:pt x="0" y="119323"/>
                    <a:pt x="119339" y="0"/>
                    <a:pt x="266010" y="0"/>
                  </a:cubicBezTo>
                  <a:cubicBezTo>
                    <a:pt x="412682" y="0"/>
                    <a:pt x="532021" y="119339"/>
                    <a:pt x="532021" y="266010"/>
                  </a:cubicBezTo>
                  <a:cubicBezTo>
                    <a:pt x="532021" y="412682"/>
                    <a:pt x="412682" y="532021"/>
                    <a:pt x="266010" y="532021"/>
                  </a:cubicBezTo>
                  <a:cubicBezTo>
                    <a:pt x="119339" y="532021"/>
                    <a:pt x="0" y="412682"/>
                    <a:pt x="0" y="266010"/>
                  </a:cubicBezTo>
                  <a:close/>
                  <a:moveTo>
                    <a:pt x="88670" y="266010"/>
                  </a:moveTo>
                  <a:cubicBezTo>
                    <a:pt x="88670" y="363797"/>
                    <a:pt x="168224" y="443350"/>
                    <a:pt x="266010" y="443350"/>
                  </a:cubicBezTo>
                  <a:cubicBezTo>
                    <a:pt x="363797" y="443350"/>
                    <a:pt x="443351" y="363797"/>
                    <a:pt x="443351" y="266010"/>
                  </a:cubicBezTo>
                  <a:cubicBezTo>
                    <a:pt x="443351" y="168224"/>
                    <a:pt x="363797" y="88670"/>
                    <a:pt x="266010" y="88670"/>
                  </a:cubicBezTo>
                  <a:cubicBezTo>
                    <a:pt x="168224" y="88670"/>
                    <a:pt x="88670" y="168224"/>
                    <a:pt x="88670" y="266010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7207799" y="5758482"/>
              <a:ext cx="443366" cy="443366"/>
            </a:xfrm>
            <a:custGeom>
              <a:avLst/>
              <a:gdLst/>
              <a:ahLst/>
              <a:cxnLst/>
              <a:rect l="l" t="t" r="r" b="b"/>
              <a:pathLst>
                <a:path w="443366" h="443366" extrusionOk="0">
                  <a:moveTo>
                    <a:pt x="443367" y="221683"/>
                  </a:moveTo>
                  <a:cubicBezTo>
                    <a:pt x="443367" y="344115"/>
                    <a:pt x="344115" y="443366"/>
                    <a:pt x="221683" y="443366"/>
                  </a:cubicBezTo>
                  <a:cubicBezTo>
                    <a:pt x="99251" y="443366"/>
                    <a:pt x="0" y="344115"/>
                    <a:pt x="0" y="221683"/>
                  </a:cubicBezTo>
                  <a:cubicBezTo>
                    <a:pt x="0" y="99251"/>
                    <a:pt x="99251" y="0"/>
                    <a:pt x="221683" y="0"/>
                  </a:cubicBezTo>
                  <a:cubicBezTo>
                    <a:pt x="344115" y="0"/>
                    <a:pt x="443367" y="99251"/>
                    <a:pt x="443367" y="2216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2"/>
            <p:cNvSpPr/>
            <p:nvPr/>
          </p:nvSpPr>
          <p:spPr>
            <a:xfrm rot="-2700000">
              <a:off x="4545274" y="5755503"/>
              <a:ext cx="443643" cy="443017"/>
            </a:xfrm>
            <a:custGeom>
              <a:avLst/>
              <a:gdLst/>
              <a:ahLst/>
              <a:cxnLst/>
              <a:rect l="l" t="t" r="r" b="b"/>
              <a:pathLst>
                <a:path w="443643" h="443017" extrusionOk="0">
                  <a:moveTo>
                    <a:pt x="443644" y="221509"/>
                  </a:moveTo>
                  <a:cubicBezTo>
                    <a:pt x="443644" y="343844"/>
                    <a:pt x="344331" y="443017"/>
                    <a:pt x="221822" y="443017"/>
                  </a:cubicBezTo>
                  <a:cubicBezTo>
                    <a:pt x="99313" y="443017"/>
                    <a:pt x="0" y="343844"/>
                    <a:pt x="0" y="221509"/>
                  </a:cubicBezTo>
                  <a:cubicBezTo>
                    <a:pt x="0" y="99173"/>
                    <a:pt x="99313" y="0"/>
                    <a:pt x="221822" y="0"/>
                  </a:cubicBezTo>
                  <a:cubicBezTo>
                    <a:pt x="344331" y="0"/>
                    <a:pt x="443644" y="99173"/>
                    <a:pt x="443644" y="2215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2"/>
            <p:cNvSpPr/>
            <p:nvPr/>
          </p:nvSpPr>
          <p:spPr>
            <a:xfrm rot="-2700000">
              <a:off x="5875475" y="5758468"/>
              <a:ext cx="443362" cy="443362"/>
            </a:xfrm>
            <a:custGeom>
              <a:avLst/>
              <a:gdLst/>
              <a:ahLst/>
              <a:cxnLst/>
              <a:rect l="l" t="t" r="r" b="b"/>
              <a:pathLst>
                <a:path w="443362" h="443362" extrusionOk="0">
                  <a:moveTo>
                    <a:pt x="443362" y="221681"/>
                  </a:moveTo>
                  <a:cubicBezTo>
                    <a:pt x="443362" y="344112"/>
                    <a:pt x="344112" y="443362"/>
                    <a:pt x="221681" y="443362"/>
                  </a:cubicBezTo>
                  <a:cubicBezTo>
                    <a:pt x="99250" y="443362"/>
                    <a:pt x="0" y="344112"/>
                    <a:pt x="0" y="221681"/>
                  </a:cubicBezTo>
                  <a:cubicBezTo>
                    <a:pt x="0" y="99250"/>
                    <a:pt x="99250" y="0"/>
                    <a:pt x="221681" y="0"/>
                  </a:cubicBezTo>
                  <a:cubicBezTo>
                    <a:pt x="344112" y="0"/>
                    <a:pt x="443362" y="99250"/>
                    <a:pt x="443362" y="2216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7263153" y="5924748"/>
              <a:ext cx="332689" cy="174865"/>
            </a:xfrm>
            <a:custGeom>
              <a:avLst/>
              <a:gdLst/>
              <a:ahLst/>
              <a:cxnLst/>
              <a:rect l="l" t="t" r="r" b="b"/>
              <a:pathLst>
                <a:path w="332689" h="174865" extrusionOk="0">
                  <a:moveTo>
                    <a:pt x="18577" y="174865"/>
                  </a:moveTo>
                  <a:cubicBezTo>
                    <a:pt x="28852" y="174865"/>
                    <a:pt x="37169" y="166532"/>
                    <a:pt x="37169" y="156273"/>
                  </a:cubicBezTo>
                  <a:cubicBezTo>
                    <a:pt x="37169" y="90612"/>
                    <a:pt x="95108" y="37185"/>
                    <a:pt x="166329" y="37185"/>
                  </a:cubicBezTo>
                  <a:cubicBezTo>
                    <a:pt x="237550" y="37185"/>
                    <a:pt x="295489" y="90596"/>
                    <a:pt x="295489" y="156273"/>
                  </a:cubicBezTo>
                  <a:cubicBezTo>
                    <a:pt x="295489" y="166548"/>
                    <a:pt x="303822" y="174865"/>
                    <a:pt x="314097" y="174865"/>
                  </a:cubicBezTo>
                  <a:cubicBezTo>
                    <a:pt x="324372" y="174865"/>
                    <a:pt x="332689" y="166532"/>
                    <a:pt x="332689" y="156273"/>
                  </a:cubicBezTo>
                  <a:cubicBezTo>
                    <a:pt x="332689" y="70093"/>
                    <a:pt x="258069" y="0"/>
                    <a:pt x="166345" y="0"/>
                  </a:cubicBezTo>
                  <a:cubicBezTo>
                    <a:pt x="74620" y="0"/>
                    <a:pt x="0" y="70109"/>
                    <a:pt x="0" y="156273"/>
                  </a:cubicBezTo>
                  <a:cubicBezTo>
                    <a:pt x="-16" y="166548"/>
                    <a:pt x="8302" y="174865"/>
                    <a:pt x="18577" y="17486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7488580" y="5835060"/>
              <a:ext cx="78801" cy="78801"/>
            </a:xfrm>
            <a:custGeom>
              <a:avLst/>
              <a:gdLst/>
              <a:ahLst/>
              <a:cxnLst/>
              <a:rect l="l" t="t" r="r" b="b"/>
              <a:pathLst>
                <a:path w="78801" h="78801" extrusionOk="0">
                  <a:moveTo>
                    <a:pt x="0" y="39409"/>
                  </a:moveTo>
                  <a:cubicBezTo>
                    <a:pt x="0" y="61165"/>
                    <a:pt x="17637" y="78802"/>
                    <a:pt x="39409" y="78802"/>
                  </a:cubicBezTo>
                  <a:cubicBezTo>
                    <a:pt x="61181" y="78802"/>
                    <a:pt x="78802" y="61165"/>
                    <a:pt x="78802" y="39409"/>
                  </a:cubicBezTo>
                  <a:cubicBezTo>
                    <a:pt x="78802" y="17652"/>
                    <a:pt x="61165" y="0"/>
                    <a:pt x="39409" y="0"/>
                  </a:cubicBezTo>
                  <a:cubicBezTo>
                    <a:pt x="17653" y="0"/>
                    <a:pt x="0" y="17652"/>
                    <a:pt x="0" y="3940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7291582" y="5835060"/>
              <a:ext cx="78802" cy="78801"/>
            </a:xfrm>
            <a:custGeom>
              <a:avLst/>
              <a:gdLst/>
              <a:ahLst/>
              <a:cxnLst/>
              <a:rect l="l" t="t" r="r" b="b"/>
              <a:pathLst>
                <a:path w="78802" h="78801" extrusionOk="0">
                  <a:moveTo>
                    <a:pt x="0" y="39409"/>
                  </a:moveTo>
                  <a:cubicBezTo>
                    <a:pt x="0" y="61165"/>
                    <a:pt x="17637" y="78802"/>
                    <a:pt x="39409" y="78802"/>
                  </a:cubicBezTo>
                  <a:cubicBezTo>
                    <a:pt x="61181" y="78802"/>
                    <a:pt x="78802" y="61165"/>
                    <a:pt x="78802" y="39409"/>
                  </a:cubicBezTo>
                  <a:cubicBezTo>
                    <a:pt x="78802" y="17652"/>
                    <a:pt x="61165" y="0"/>
                    <a:pt x="39409" y="0"/>
                  </a:cubicBezTo>
                  <a:cubicBezTo>
                    <a:pt x="17653" y="0"/>
                    <a:pt x="0" y="17652"/>
                    <a:pt x="0" y="3940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4600778" y="5990442"/>
              <a:ext cx="332705" cy="174879"/>
            </a:xfrm>
            <a:custGeom>
              <a:avLst/>
              <a:gdLst/>
              <a:ahLst/>
              <a:cxnLst/>
              <a:rect l="l" t="t" r="r" b="b"/>
              <a:pathLst>
                <a:path w="332705" h="174879" extrusionOk="0">
                  <a:moveTo>
                    <a:pt x="166360" y="174879"/>
                  </a:moveTo>
                  <a:cubicBezTo>
                    <a:pt x="257803" y="174879"/>
                    <a:pt x="332266" y="105193"/>
                    <a:pt x="332705" y="19373"/>
                  </a:cubicBezTo>
                  <a:cubicBezTo>
                    <a:pt x="332752" y="10336"/>
                    <a:pt x="326628" y="2019"/>
                    <a:pt x="317746" y="358"/>
                  </a:cubicBezTo>
                  <a:cubicBezTo>
                    <a:pt x="305874" y="-1881"/>
                    <a:pt x="295520" y="7156"/>
                    <a:pt x="295520" y="18606"/>
                  </a:cubicBezTo>
                  <a:cubicBezTo>
                    <a:pt x="295520" y="84267"/>
                    <a:pt x="237581" y="137679"/>
                    <a:pt x="166360" y="137679"/>
                  </a:cubicBezTo>
                  <a:cubicBezTo>
                    <a:pt x="95405" y="137679"/>
                    <a:pt x="37623" y="84658"/>
                    <a:pt x="37200" y="19326"/>
                  </a:cubicBezTo>
                  <a:cubicBezTo>
                    <a:pt x="37138" y="10461"/>
                    <a:pt x="31358" y="2285"/>
                    <a:pt x="22681" y="437"/>
                  </a:cubicBezTo>
                  <a:cubicBezTo>
                    <a:pt x="10635" y="-2132"/>
                    <a:pt x="0" y="6984"/>
                    <a:pt x="0" y="18590"/>
                  </a:cubicBezTo>
                  <a:cubicBezTo>
                    <a:pt x="16" y="104770"/>
                    <a:pt x="74636" y="174879"/>
                    <a:pt x="166360" y="174879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4826234" y="5851222"/>
              <a:ext cx="78803" cy="78803"/>
            </a:xfrm>
            <a:custGeom>
              <a:avLst/>
              <a:gdLst/>
              <a:ahLst/>
              <a:cxnLst/>
              <a:rect l="l" t="t" r="r" b="b"/>
              <a:pathLst>
                <a:path w="78803" h="78803" extrusionOk="0">
                  <a:moveTo>
                    <a:pt x="550" y="32723"/>
                  </a:moveTo>
                  <a:cubicBezTo>
                    <a:pt x="-3882" y="59695"/>
                    <a:pt x="19111" y="82673"/>
                    <a:pt x="46084" y="78256"/>
                  </a:cubicBezTo>
                  <a:cubicBezTo>
                    <a:pt x="62405" y="75578"/>
                    <a:pt x="75578" y="62405"/>
                    <a:pt x="78256" y="46068"/>
                  </a:cubicBezTo>
                  <a:cubicBezTo>
                    <a:pt x="82673" y="19096"/>
                    <a:pt x="59695" y="-3882"/>
                    <a:pt x="32723" y="551"/>
                  </a:cubicBezTo>
                  <a:cubicBezTo>
                    <a:pt x="16402" y="3229"/>
                    <a:pt x="3244" y="16386"/>
                    <a:pt x="550" y="32723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4629236" y="5851226"/>
              <a:ext cx="78807" cy="78799"/>
            </a:xfrm>
            <a:custGeom>
              <a:avLst/>
              <a:gdLst/>
              <a:ahLst/>
              <a:cxnLst/>
              <a:rect l="l" t="t" r="r" b="b"/>
              <a:pathLst>
                <a:path w="78807" h="78799" extrusionOk="0">
                  <a:moveTo>
                    <a:pt x="551" y="32720"/>
                  </a:moveTo>
                  <a:cubicBezTo>
                    <a:pt x="-3882" y="59692"/>
                    <a:pt x="19096" y="82670"/>
                    <a:pt x="46068" y="78253"/>
                  </a:cubicBezTo>
                  <a:cubicBezTo>
                    <a:pt x="62405" y="75574"/>
                    <a:pt x="75562" y="62402"/>
                    <a:pt x="78256" y="46081"/>
                  </a:cubicBezTo>
                  <a:cubicBezTo>
                    <a:pt x="82689" y="19108"/>
                    <a:pt x="59711" y="-3870"/>
                    <a:pt x="32739" y="547"/>
                  </a:cubicBezTo>
                  <a:cubicBezTo>
                    <a:pt x="16418" y="3210"/>
                    <a:pt x="3245" y="16383"/>
                    <a:pt x="551" y="32720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5951537" y="5979256"/>
              <a:ext cx="291322" cy="169853"/>
            </a:xfrm>
            <a:custGeom>
              <a:avLst/>
              <a:gdLst/>
              <a:ahLst/>
              <a:cxnLst/>
              <a:rect l="l" t="t" r="r" b="b"/>
              <a:pathLst>
                <a:path w="291322" h="169853" extrusionOk="0">
                  <a:moveTo>
                    <a:pt x="47209" y="148316"/>
                  </a:moveTo>
                  <a:cubicBezTo>
                    <a:pt x="16775" y="132418"/>
                    <a:pt x="0" y="109910"/>
                    <a:pt x="0" y="84927"/>
                  </a:cubicBezTo>
                  <a:cubicBezTo>
                    <a:pt x="0" y="59944"/>
                    <a:pt x="16760" y="37436"/>
                    <a:pt x="47209" y="21537"/>
                  </a:cubicBezTo>
                  <a:cubicBezTo>
                    <a:pt x="73821" y="7644"/>
                    <a:pt x="108782" y="0"/>
                    <a:pt x="145669" y="0"/>
                  </a:cubicBezTo>
                  <a:cubicBezTo>
                    <a:pt x="182556" y="0"/>
                    <a:pt x="217517" y="7644"/>
                    <a:pt x="244113" y="21537"/>
                  </a:cubicBezTo>
                  <a:cubicBezTo>
                    <a:pt x="274563" y="37436"/>
                    <a:pt x="291322" y="59944"/>
                    <a:pt x="291322" y="84927"/>
                  </a:cubicBezTo>
                  <a:cubicBezTo>
                    <a:pt x="291322" y="109910"/>
                    <a:pt x="274563" y="132434"/>
                    <a:pt x="244113" y="148316"/>
                  </a:cubicBezTo>
                  <a:cubicBezTo>
                    <a:pt x="217501" y="162210"/>
                    <a:pt x="182541" y="169853"/>
                    <a:pt x="145669" y="169853"/>
                  </a:cubicBezTo>
                  <a:cubicBezTo>
                    <a:pt x="108782" y="169853"/>
                    <a:pt x="73821" y="162210"/>
                    <a:pt x="47209" y="148316"/>
                  </a:cubicBezTo>
                  <a:close/>
                  <a:moveTo>
                    <a:pt x="37200" y="84927"/>
                  </a:moveTo>
                  <a:cubicBezTo>
                    <a:pt x="37200" y="107466"/>
                    <a:pt x="83595" y="132669"/>
                    <a:pt x="145669" y="132669"/>
                  </a:cubicBezTo>
                  <a:cubicBezTo>
                    <a:pt x="207743" y="132669"/>
                    <a:pt x="254138" y="107466"/>
                    <a:pt x="254138" y="84927"/>
                  </a:cubicBezTo>
                  <a:cubicBezTo>
                    <a:pt x="254138" y="62403"/>
                    <a:pt x="207743" y="37185"/>
                    <a:pt x="145669" y="37185"/>
                  </a:cubicBezTo>
                  <a:cubicBezTo>
                    <a:pt x="83595" y="37185"/>
                    <a:pt x="37200" y="62387"/>
                    <a:pt x="37200" y="84927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6149239" y="5847293"/>
              <a:ext cx="92930" cy="92914"/>
            </a:xfrm>
            <a:custGeom>
              <a:avLst/>
              <a:gdLst/>
              <a:ahLst/>
              <a:cxnLst/>
              <a:rect l="l" t="t" r="r" b="b"/>
              <a:pathLst>
                <a:path w="92930" h="92914" extrusionOk="0">
                  <a:moveTo>
                    <a:pt x="18608" y="92915"/>
                  </a:moveTo>
                  <a:cubicBezTo>
                    <a:pt x="23370" y="92915"/>
                    <a:pt x="28131" y="91098"/>
                    <a:pt x="31765" y="87464"/>
                  </a:cubicBezTo>
                  <a:lnTo>
                    <a:pt x="87480" y="31750"/>
                  </a:lnTo>
                  <a:cubicBezTo>
                    <a:pt x="94748" y="24482"/>
                    <a:pt x="94748" y="12719"/>
                    <a:pt x="87480" y="5451"/>
                  </a:cubicBezTo>
                  <a:cubicBezTo>
                    <a:pt x="80212" y="-1817"/>
                    <a:pt x="68449" y="-1817"/>
                    <a:pt x="61181" y="5451"/>
                  </a:cubicBezTo>
                  <a:lnTo>
                    <a:pt x="5451" y="61181"/>
                  </a:lnTo>
                  <a:cubicBezTo>
                    <a:pt x="-1817" y="68449"/>
                    <a:pt x="-1817" y="80212"/>
                    <a:pt x="5451" y="87480"/>
                  </a:cubicBezTo>
                  <a:cubicBezTo>
                    <a:pt x="9101" y="91098"/>
                    <a:pt x="13846" y="92915"/>
                    <a:pt x="18608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6149255" y="5847293"/>
              <a:ext cx="92914" cy="92914"/>
            </a:xfrm>
            <a:custGeom>
              <a:avLst/>
              <a:gdLst/>
              <a:ahLst/>
              <a:cxnLst/>
              <a:rect l="l" t="t" r="r" b="b"/>
              <a:pathLst>
                <a:path w="92914" h="92914" extrusionOk="0">
                  <a:moveTo>
                    <a:pt x="74322" y="92915"/>
                  </a:moveTo>
                  <a:cubicBezTo>
                    <a:pt x="79084" y="92915"/>
                    <a:pt x="83846" y="91098"/>
                    <a:pt x="87464" y="87480"/>
                  </a:cubicBezTo>
                  <a:cubicBezTo>
                    <a:pt x="94732" y="80212"/>
                    <a:pt x="94732" y="68433"/>
                    <a:pt x="87464" y="61181"/>
                  </a:cubicBezTo>
                  <a:lnTo>
                    <a:pt x="31750" y="5451"/>
                  </a:lnTo>
                  <a:cubicBezTo>
                    <a:pt x="24482" y="-1817"/>
                    <a:pt x="12719" y="-1817"/>
                    <a:pt x="5451" y="5451"/>
                  </a:cubicBezTo>
                  <a:cubicBezTo>
                    <a:pt x="-1817" y="12719"/>
                    <a:pt x="-1817" y="24482"/>
                    <a:pt x="5451" y="31750"/>
                  </a:cubicBezTo>
                  <a:lnTo>
                    <a:pt x="61181" y="87464"/>
                  </a:lnTo>
                  <a:cubicBezTo>
                    <a:pt x="64799" y="91098"/>
                    <a:pt x="69561" y="92915"/>
                    <a:pt x="74322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5952257" y="5847293"/>
              <a:ext cx="92914" cy="92914"/>
            </a:xfrm>
            <a:custGeom>
              <a:avLst/>
              <a:gdLst/>
              <a:ahLst/>
              <a:cxnLst/>
              <a:rect l="l" t="t" r="r" b="b"/>
              <a:pathLst>
                <a:path w="92914" h="92914" extrusionOk="0">
                  <a:moveTo>
                    <a:pt x="18592" y="92915"/>
                  </a:moveTo>
                  <a:cubicBezTo>
                    <a:pt x="23354" y="92915"/>
                    <a:pt x="28116" y="91098"/>
                    <a:pt x="31750" y="87464"/>
                  </a:cubicBezTo>
                  <a:lnTo>
                    <a:pt x="87464" y="31750"/>
                  </a:lnTo>
                  <a:cubicBezTo>
                    <a:pt x="94732" y="24482"/>
                    <a:pt x="94732" y="12719"/>
                    <a:pt x="87464" y="5451"/>
                  </a:cubicBezTo>
                  <a:cubicBezTo>
                    <a:pt x="80196" y="-1817"/>
                    <a:pt x="68433" y="-1817"/>
                    <a:pt x="61165" y="5451"/>
                  </a:cubicBezTo>
                  <a:lnTo>
                    <a:pt x="5451" y="61181"/>
                  </a:lnTo>
                  <a:cubicBezTo>
                    <a:pt x="-1817" y="68449"/>
                    <a:pt x="-1817" y="80212"/>
                    <a:pt x="5451" y="87480"/>
                  </a:cubicBezTo>
                  <a:cubicBezTo>
                    <a:pt x="9069" y="91098"/>
                    <a:pt x="13831" y="92915"/>
                    <a:pt x="18592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5952241" y="5847293"/>
              <a:ext cx="92914" cy="92914"/>
            </a:xfrm>
            <a:custGeom>
              <a:avLst/>
              <a:gdLst/>
              <a:ahLst/>
              <a:cxnLst/>
              <a:rect l="l" t="t" r="r" b="b"/>
              <a:pathLst>
                <a:path w="92914" h="92914" extrusionOk="0">
                  <a:moveTo>
                    <a:pt x="74323" y="92915"/>
                  </a:moveTo>
                  <a:cubicBezTo>
                    <a:pt x="79084" y="92915"/>
                    <a:pt x="83846" y="91098"/>
                    <a:pt x="87464" y="87480"/>
                  </a:cubicBezTo>
                  <a:cubicBezTo>
                    <a:pt x="94732" y="80212"/>
                    <a:pt x="94732" y="68433"/>
                    <a:pt x="87464" y="61181"/>
                  </a:cubicBezTo>
                  <a:lnTo>
                    <a:pt x="31750" y="5451"/>
                  </a:lnTo>
                  <a:cubicBezTo>
                    <a:pt x="24482" y="-1817"/>
                    <a:pt x="12719" y="-1817"/>
                    <a:pt x="5451" y="5451"/>
                  </a:cubicBezTo>
                  <a:cubicBezTo>
                    <a:pt x="-1817" y="12719"/>
                    <a:pt x="-1817" y="24482"/>
                    <a:pt x="5451" y="31750"/>
                  </a:cubicBezTo>
                  <a:lnTo>
                    <a:pt x="61165" y="87464"/>
                  </a:lnTo>
                  <a:cubicBezTo>
                    <a:pt x="64799" y="91098"/>
                    <a:pt x="69561" y="92915"/>
                    <a:pt x="74323" y="92915"/>
                  </a:cubicBezTo>
                  <a:close/>
                </a:path>
              </a:pathLst>
            </a:custGeom>
            <a:solidFill>
              <a:srgbClr val="5F5C5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8" name="Google Shape;608;p52"/>
            <p:cNvGrpSpPr/>
            <p:nvPr/>
          </p:nvGrpSpPr>
          <p:grpSpPr>
            <a:xfrm>
              <a:off x="4941945" y="1114212"/>
              <a:ext cx="627009" cy="627009"/>
              <a:chOff x="4941945" y="1114212"/>
              <a:chExt cx="627009" cy="627009"/>
            </a:xfrm>
          </p:grpSpPr>
          <p:sp>
            <p:nvSpPr>
              <p:cNvPr id="609" name="Google Shape;609;p52"/>
              <p:cNvSpPr/>
              <p:nvPr/>
            </p:nvSpPr>
            <p:spPr>
              <a:xfrm>
                <a:off x="4991800" y="1163769"/>
                <a:ext cx="532030" cy="532034"/>
              </a:xfrm>
              <a:custGeom>
                <a:avLst/>
                <a:gdLst/>
                <a:ahLst/>
                <a:cxnLst/>
                <a:rect l="l" t="t" r="r" b="b"/>
                <a:pathLst>
                  <a:path w="532030" h="532034" extrusionOk="0">
                    <a:moveTo>
                      <a:pt x="282705" y="531503"/>
                    </a:moveTo>
                    <a:cubicBezTo>
                      <a:pt x="136315" y="540713"/>
                      <a:pt x="9724" y="429096"/>
                      <a:pt x="530" y="282706"/>
                    </a:cubicBezTo>
                    <a:cubicBezTo>
                      <a:pt x="-8665" y="136317"/>
                      <a:pt x="102937" y="9726"/>
                      <a:pt x="249326" y="531"/>
                    </a:cubicBezTo>
                    <a:cubicBezTo>
                      <a:pt x="395716" y="-8679"/>
                      <a:pt x="522307" y="102938"/>
                      <a:pt x="531501" y="249328"/>
                    </a:cubicBezTo>
                    <a:cubicBezTo>
                      <a:pt x="540695" y="395717"/>
                      <a:pt x="429094" y="522293"/>
                      <a:pt x="282705" y="531503"/>
                    </a:cubicBezTo>
                    <a:close/>
                    <a:moveTo>
                      <a:pt x="254887" y="89014"/>
                    </a:moveTo>
                    <a:cubicBezTo>
                      <a:pt x="157288" y="95154"/>
                      <a:pt x="82888" y="179532"/>
                      <a:pt x="89028" y="277130"/>
                    </a:cubicBezTo>
                    <a:cubicBezTo>
                      <a:pt x="95168" y="374728"/>
                      <a:pt x="179546" y="449129"/>
                      <a:pt x="277144" y="442989"/>
                    </a:cubicBezTo>
                    <a:cubicBezTo>
                      <a:pt x="374742" y="436849"/>
                      <a:pt x="449143" y="352471"/>
                      <a:pt x="443003" y="254873"/>
                    </a:cubicBezTo>
                    <a:cubicBezTo>
                      <a:pt x="436879" y="157290"/>
                      <a:pt x="352485" y="82889"/>
                      <a:pt x="254887" y="8901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 rot="-2700000">
                <a:off x="5033768" y="1206035"/>
                <a:ext cx="443362" cy="443362"/>
              </a:xfrm>
              <a:custGeom>
                <a:avLst/>
                <a:gdLst/>
                <a:ahLst/>
                <a:cxnLst/>
                <a:rect l="l" t="t" r="r" b="b"/>
                <a:pathLst>
                  <a:path w="443362" h="443362" extrusionOk="0">
                    <a:moveTo>
                      <a:pt x="443362" y="221681"/>
                    </a:moveTo>
                    <a:cubicBezTo>
                      <a:pt x="443362" y="344112"/>
                      <a:pt x="344112" y="443362"/>
                      <a:pt x="221681" y="443362"/>
                    </a:cubicBezTo>
                    <a:cubicBezTo>
                      <a:pt x="99250" y="443362"/>
                      <a:pt x="0" y="344112"/>
                      <a:pt x="0" y="221681"/>
                    </a:cubicBezTo>
                    <a:cubicBezTo>
                      <a:pt x="0" y="99250"/>
                      <a:pt x="99250" y="0"/>
                      <a:pt x="221681" y="0"/>
                    </a:cubicBezTo>
                    <a:cubicBezTo>
                      <a:pt x="344112" y="0"/>
                      <a:pt x="443362" y="99250"/>
                      <a:pt x="443362" y="2216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2"/>
              <p:cNvSpPr/>
              <p:nvPr/>
            </p:nvSpPr>
            <p:spPr>
              <a:xfrm>
                <a:off x="5095478" y="1372052"/>
                <a:ext cx="332362" cy="184182"/>
              </a:xfrm>
              <a:custGeom>
                <a:avLst/>
                <a:gdLst/>
                <a:ahLst/>
                <a:cxnLst/>
                <a:rect l="l" t="t" r="r" b="b"/>
                <a:pathLst>
                  <a:path w="332362" h="184182" extrusionOk="0">
                    <a:moveTo>
                      <a:pt x="314938" y="165600"/>
                    </a:moveTo>
                    <a:cubicBezTo>
                      <a:pt x="304694" y="166243"/>
                      <a:pt x="295860" y="158458"/>
                      <a:pt x="295218" y="148214"/>
                    </a:cubicBezTo>
                    <a:cubicBezTo>
                      <a:pt x="291098" y="82679"/>
                      <a:pt x="229917" y="32995"/>
                      <a:pt x="158837" y="37474"/>
                    </a:cubicBezTo>
                    <a:cubicBezTo>
                      <a:pt x="87757" y="41938"/>
                      <a:pt x="33295" y="98890"/>
                      <a:pt x="37415" y="164426"/>
                    </a:cubicBezTo>
                    <a:cubicBezTo>
                      <a:pt x="38057" y="174670"/>
                      <a:pt x="30272" y="183504"/>
                      <a:pt x="20013" y="184146"/>
                    </a:cubicBezTo>
                    <a:cubicBezTo>
                      <a:pt x="9769" y="184788"/>
                      <a:pt x="935" y="177003"/>
                      <a:pt x="293" y="166760"/>
                    </a:cubicBezTo>
                    <a:cubicBezTo>
                      <a:pt x="-5111" y="80752"/>
                      <a:pt x="64967" y="6101"/>
                      <a:pt x="156503" y="352"/>
                    </a:cubicBezTo>
                    <a:cubicBezTo>
                      <a:pt x="248055" y="-5396"/>
                      <a:pt x="326920" y="59889"/>
                      <a:pt x="332324" y="145880"/>
                    </a:cubicBezTo>
                    <a:cubicBezTo>
                      <a:pt x="332982" y="156124"/>
                      <a:pt x="325197" y="164943"/>
                      <a:pt x="314938" y="165600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2"/>
              <p:cNvSpPr/>
              <p:nvPr/>
            </p:nvSpPr>
            <p:spPr>
              <a:xfrm>
                <a:off x="5111120" y="1288982"/>
                <a:ext cx="78802" cy="78816"/>
              </a:xfrm>
              <a:custGeom>
                <a:avLst/>
                <a:gdLst/>
                <a:ahLst/>
                <a:cxnLst/>
                <a:rect l="l" t="t" r="r" b="b"/>
                <a:pathLst>
                  <a:path w="78802" h="78816" extrusionOk="0">
                    <a:moveTo>
                      <a:pt x="78724" y="36948"/>
                    </a:moveTo>
                    <a:cubicBezTo>
                      <a:pt x="80087" y="58658"/>
                      <a:pt x="63594" y="77376"/>
                      <a:pt x="41868" y="78738"/>
                    </a:cubicBezTo>
                    <a:cubicBezTo>
                      <a:pt x="20143" y="80101"/>
                      <a:pt x="1441" y="63607"/>
                      <a:pt x="79" y="41882"/>
                    </a:cubicBezTo>
                    <a:cubicBezTo>
                      <a:pt x="-1284" y="20157"/>
                      <a:pt x="15209" y="1455"/>
                      <a:pt x="36919" y="77"/>
                    </a:cubicBezTo>
                    <a:cubicBezTo>
                      <a:pt x="58644" y="-1270"/>
                      <a:pt x="77362" y="15223"/>
                      <a:pt x="78724" y="36948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2"/>
              <p:cNvSpPr/>
              <p:nvPr/>
            </p:nvSpPr>
            <p:spPr>
              <a:xfrm>
                <a:off x="5307742" y="1276624"/>
                <a:ext cx="78803" cy="78816"/>
              </a:xfrm>
              <a:custGeom>
                <a:avLst/>
                <a:gdLst/>
                <a:ahLst/>
                <a:cxnLst/>
                <a:rect l="l" t="t" r="r" b="b"/>
                <a:pathLst>
                  <a:path w="78803" h="78816" extrusionOk="0">
                    <a:moveTo>
                      <a:pt x="78724" y="36948"/>
                    </a:moveTo>
                    <a:cubicBezTo>
                      <a:pt x="80087" y="58658"/>
                      <a:pt x="63594" y="77376"/>
                      <a:pt x="41868" y="78738"/>
                    </a:cubicBezTo>
                    <a:cubicBezTo>
                      <a:pt x="20143" y="80101"/>
                      <a:pt x="1441" y="63607"/>
                      <a:pt x="79" y="41882"/>
                    </a:cubicBezTo>
                    <a:cubicBezTo>
                      <a:pt x="-1284" y="20157"/>
                      <a:pt x="15210" y="1455"/>
                      <a:pt x="36935" y="77"/>
                    </a:cubicBezTo>
                    <a:cubicBezTo>
                      <a:pt x="58644" y="-1270"/>
                      <a:pt x="77362" y="15223"/>
                      <a:pt x="78724" y="36948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4" name="Google Shape;614;p52"/>
            <p:cNvGrpSpPr/>
            <p:nvPr/>
          </p:nvGrpSpPr>
          <p:grpSpPr>
            <a:xfrm>
              <a:off x="7211928" y="1177636"/>
              <a:ext cx="531876" cy="531875"/>
              <a:chOff x="7211928" y="1177636"/>
              <a:chExt cx="531876" cy="531875"/>
            </a:xfrm>
          </p:grpSpPr>
          <p:sp>
            <p:nvSpPr>
              <p:cNvPr id="615" name="Google Shape;615;p52"/>
              <p:cNvSpPr/>
              <p:nvPr/>
            </p:nvSpPr>
            <p:spPr>
              <a:xfrm>
                <a:off x="7211928" y="1177636"/>
                <a:ext cx="531876" cy="531875"/>
              </a:xfrm>
              <a:custGeom>
                <a:avLst/>
                <a:gdLst/>
                <a:ahLst/>
                <a:cxnLst/>
                <a:rect l="l" t="t" r="r" b="b"/>
                <a:pathLst>
                  <a:path w="531876" h="531875" extrusionOk="0">
                    <a:moveTo>
                      <a:pt x="121146" y="489098"/>
                    </a:moveTo>
                    <a:cubicBezTo>
                      <a:pt x="-1905" y="409262"/>
                      <a:pt x="-37053" y="244202"/>
                      <a:pt x="42783" y="121150"/>
                    </a:cubicBezTo>
                    <a:cubicBezTo>
                      <a:pt x="122619" y="-1901"/>
                      <a:pt x="287679" y="-37049"/>
                      <a:pt x="410730" y="42771"/>
                    </a:cubicBezTo>
                    <a:cubicBezTo>
                      <a:pt x="533781" y="122607"/>
                      <a:pt x="568930" y="287667"/>
                      <a:pt x="489094" y="410718"/>
                    </a:cubicBezTo>
                    <a:cubicBezTo>
                      <a:pt x="409258" y="533770"/>
                      <a:pt x="244198" y="568934"/>
                      <a:pt x="121146" y="489098"/>
                    </a:cubicBezTo>
                    <a:close/>
                    <a:moveTo>
                      <a:pt x="362456" y="117172"/>
                    </a:moveTo>
                    <a:cubicBezTo>
                      <a:pt x="280427" y="63948"/>
                      <a:pt x="170376" y="87380"/>
                      <a:pt x="117152" y="169425"/>
                    </a:cubicBezTo>
                    <a:cubicBezTo>
                      <a:pt x="63928" y="251454"/>
                      <a:pt x="87360" y="361504"/>
                      <a:pt x="169405" y="414728"/>
                    </a:cubicBezTo>
                    <a:cubicBezTo>
                      <a:pt x="251434" y="467952"/>
                      <a:pt x="361484" y="444520"/>
                      <a:pt x="414708" y="362475"/>
                    </a:cubicBezTo>
                    <a:cubicBezTo>
                      <a:pt x="467932" y="280431"/>
                      <a:pt x="444484" y="170396"/>
                      <a:pt x="362456" y="117172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52"/>
              <p:cNvSpPr/>
              <p:nvPr/>
            </p:nvSpPr>
            <p:spPr>
              <a:xfrm>
                <a:off x="7255525" y="1218825"/>
                <a:ext cx="443366" cy="443366"/>
              </a:xfrm>
              <a:custGeom>
                <a:avLst/>
                <a:gdLst/>
                <a:ahLst/>
                <a:cxnLst/>
                <a:rect l="l" t="t" r="r" b="b"/>
                <a:pathLst>
                  <a:path w="443366" h="443366" extrusionOk="0">
                    <a:moveTo>
                      <a:pt x="443366" y="221683"/>
                    </a:moveTo>
                    <a:cubicBezTo>
                      <a:pt x="443366" y="344115"/>
                      <a:pt x="344115" y="443366"/>
                      <a:pt x="221683" y="443366"/>
                    </a:cubicBezTo>
                    <a:cubicBezTo>
                      <a:pt x="99251" y="443366"/>
                      <a:pt x="0" y="344115"/>
                      <a:pt x="0" y="221683"/>
                    </a:cubicBezTo>
                    <a:cubicBezTo>
                      <a:pt x="0" y="99251"/>
                      <a:pt x="99251" y="0"/>
                      <a:pt x="221683" y="0"/>
                    </a:cubicBezTo>
                    <a:cubicBezTo>
                      <a:pt x="344115" y="0"/>
                      <a:pt x="443366" y="99251"/>
                      <a:pt x="443366" y="2216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2"/>
              <p:cNvSpPr/>
              <p:nvPr/>
            </p:nvSpPr>
            <p:spPr>
              <a:xfrm>
                <a:off x="7279788" y="1365851"/>
                <a:ext cx="305935" cy="258277"/>
              </a:xfrm>
              <a:custGeom>
                <a:avLst/>
                <a:gdLst/>
                <a:ahLst/>
                <a:cxnLst/>
                <a:rect l="l" t="t" r="r" b="b"/>
                <a:pathLst>
                  <a:path w="305935" h="258277" extrusionOk="0">
                    <a:moveTo>
                      <a:pt x="256361" y="255287"/>
                    </a:moveTo>
                    <a:cubicBezTo>
                      <a:pt x="247746" y="249695"/>
                      <a:pt x="245287" y="238183"/>
                      <a:pt x="250878" y="229568"/>
                    </a:cubicBezTo>
                    <a:cubicBezTo>
                      <a:pt x="286622" y="174480"/>
                      <a:pt x="267090" y="98137"/>
                      <a:pt x="207350" y="59370"/>
                    </a:cubicBezTo>
                    <a:cubicBezTo>
                      <a:pt x="147610" y="20603"/>
                      <a:pt x="69936" y="33886"/>
                      <a:pt x="34192" y="88974"/>
                    </a:cubicBezTo>
                    <a:cubicBezTo>
                      <a:pt x="28600" y="97589"/>
                      <a:pt x="17087" y="100048"/>
                      <a:pt x="8473" y="94456"/>
                    </a:cubicBezTo>
                    <a:cubicBezTo>
                      <a:pt x="-142" y="88864"/>
                      <a:pt x="-2585" y="77352"/>
                      <a:pt x="2990" y="68737"/>
                    </a:cubicBezTo>
                    <a:cubicBezTo>
                      <a:pt x="49887" y="-3550"/>
                      <a:pt x="150649" y="-21750"/>
                      <a:pt x="227603" y="28169"/>
                    </a:cubicBezTo>
                    <a:cubicBezTo>
                      <a:pt x="304557" y="78088"/>
                      <a:pt x="328992" y="177519"/>
                      <a:pt x="282096" y="249805"/>
                    </a:cubicBezTo>
                    <a:cubicBezTo>
                      <a:pt x="276488" y="258420"/>
                      <a:pt x="264975" y="260863"/>
                      <a:pt x="256361" y="25528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52"/>
              <p:cNvSpPr/>
              <p:nvPr/>
            </p:nvSpPr>
            <p:spPr>
              <a:xfrm>
                <a:off x="7412700" y="1258832"/>
                <a:ext cx="78802" cy="78805"/>
              </a:xfrm>
              <a:custGeom>
                <a:avLst/>
                <a:gdLst/>
                <a:ahLst/>
                <a:cxnLst/>
                <a:rect l="l" t="t" r="r" b="b"/>
                <a:pathLst>
                  <a:path w="78802" h="78805" extrusionOk="0">
                    <a:moveTo>
                      <a:pt x="72449" y="60849"/>
                    </a:moveTo>
                    <a:cubicBezTo>
                      <a:pt x="60608" y="79097"/>
                      <a:pt x="36204" y="84297"/>
                      <a:pt x="17956" y="72456"/>
                    </a:cubicBezTo>
                    <a:cubicBezTo>
                      <a:pt x="-292" y="60614"/>
                      <a:pt x="-5492" y="36211"/>
                      <a:pt x="6350" y="17963"/>
                    </a:cubicBezTo>
                    <a:cubicBezTo>
                      <a:pt x="18191" y="-285"/>
                      <a:pt x="42595" y="-5500"/>
                      <a:pt x="60842" y="6357"/>
                    </a:cubicBezTo>
                    <a:cubicBezTo>
                      <a:pt x="79106" y="18182"/>
                      <a:pt x="84290" y="42586"/>
                      <a:pt x="72449" y="60849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52"/>
              <p:cNvSpPr/>
              <p:nvPr/>
            </p:nvSpPr>
            <p:spPr>
              <a:xfrm>
                <a:off x="7577964" y="1366054"/>
                <a:ext cx="78809" cy="78798"/>
              </a:xfrm>
              <a:custGeom>
                <a:avLst/>
                <a:gdLst/>
                <a:ahLst/>
                <a:cxnLst/>
                <a:rect l="l" t="t" r="r" b="b"/>
                <a:pathLst>
                  <a:path w="78809" h="78798" extrusionOk="0">
                    <a:moveTo>
                      <a:pt x="72449" y="60842"/>
                    </a:moveTo>
                    <a:cubicBezTo>
                      <a:pt x="60608" y="79090"/>
                      <a:pt x="36204" y="84290"/>
                      <a:pt x="17957" y="72449"/>
                    </a:cubicBezTo>
                    <a:cubicBezTo>
                      <a:pt x="-291" y="60608"/>
                      <a:pt x="-5492" y="36204"/>
                      <a:pt x="6350" y="17956"/>
                    </a:cubicBezTo>
                    <a:cubicBezTo>
                      <a:pt x="18191" y="-292"/>
                      <a:pt x="42595" y="-5492"/>
                      <a:pt x="60843" y="6350"/>
                    </a:cubicBezTo>
                    <a:cubicBezTo>
                      <a:pt x="79106" y="18191"/>
                      <a:pt x="84306" y="42595"/>
                      <a:pt x="72449" y="60842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0" name="Google Shape;620;p52"/>
            <p:cNvGrpSpPr/>
            <p:nvPr/>
          </p:nvGrpSpPr>
          <p:grpSpPr>
            <a:xfrm>
              <a:off x="6326193" y="583537"/>
              <a:ext cx="627009" cy="627009"/>
              <a:chOff x="6326193" y="583537"/>
              <a:chExt cx="627009" cy="627009"/>
            </a:xfrm>
          </p:grpSpPr>
          <p:sp>
            <p:nvSpPr>
              <p:cNvPr id="621" name="Google Shape;621;p52"/>
              <p:cNvSpPr/>
              <p:nvPr/>
            </p:nvSpPr>
            <p:spPr>
              <a:xfrm>
                <a:off x="6375688" y="633443"/>
                <a:ext cx="532043" cy="532041"/>
              </a:xfrm>
              <a:custGeom>
                <a:avLst/>
                <a:gdLst/>
                <a:ahLst/>
                <a:cxnLst/>
                <a:rect l="l" t="t" r="r" b="b"/>
                <a:pathLst>
                  <a:path w="532043" h="532041" extrusionOk="0">
                    <a:moveTo>
                      <a:pt x="239472" y="530701"/>
                    </a:moveTo>
                    <a:cubicBezTo>
                      <a:pt x="93522" y="516056"/>
                      <a:pt x="-13302" y="385408"/>
                      <a:pt x="1343" y="239473"/>
                    </a:cubicBezTo>
                    <a:cubicBezTo>
                      <a:pt x="15988" y="93522"/>
                      <a:pt x="146636" y="-13302"/>
                      <a:pt x="292571" y="1343"/>
                    </a:cubicBezTo>
                    <a:cubicBezTo>
                      <a:pt x="438522" y="15988"/>
                      <a:pt x="545346" y="146636"/>
                      <a:pt x="530701" y="292571"/>
                    </a:cubicBezTo>
                    <a:cubicBezTo>
                      <a:pt x="516071" y="438507"/>
                      <a:pt x="385423" y="545331"/>
                      <a:pt x="239472" y="530701"/>
                    </a:cubicBezTo>
                    <a:close/>
                    <a:moveTo>
                      <a:pt x="283721" y="89559"/>
                    </a:moveTo>
                    <a:cubicBezTo>
                      <a:pt x="186421" y="79801"/>
                      <a:pt x="99333" y="151022"/>
                      <a:pt x="89559" y="248322"/>
                    </a:cubicBezTo>
                    <a:cubicBezTo>
                      <a:pt x="79801" y="345623"/>
                      <a:pt x="151022" y="432711"/>
                      <a:pt x="248322" y="442485"/>
                    </a:cubicBezTo>
                    <a:cubicBezTo>
                      <a:pt x="345623" y="452243"/>
                      <a:pt x="432711" y="381022"/>
                      <a:pt x="442485" y="283722"/>
                    </a:cubicBezTo>
                    <a:cubicBezTo>
                      <a:pt x="452243" y="186421"/>
                      <a:pt x="381022" y="99317"/>
                      <a:pt x="283721" y="89559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52"/>
              <p:cNvSpPr/>
              <p:nvPr/>
            </p:nvSpPr>
            <p:spPr>
              <a:xfrm rot="-2700000">
                <a:off x="6418016" y="675360"/>
                <a:ext cx="443362" cy="443362"/>
              </a:xfrm>
              <a:custGeom>
                <a:avLst/>
                <a:gdLst/>
                <a:ahLst/>
                <a:cxnLst/>
                <a:rect l="l" t="t" r="r" b="b"/>
                <a:pathLst>
                  <a:path w="443362" h="443362" extrusionOk="0">
                    <a:moveTo>
                      <a:pt x="443362" y="221681"/>
                    </a:moveTo>
                    <a:cubicBezTo>
                      <a:pt x="443362" y="344112"/>
                      <a:pt x="344112" y="443362"/>
                      <a:pt x="221681" y="443362"/>
                    </a:cubicBezTo>
                    <a:cubicBezTo>
                      <a:pt x="99250" y="443362"/>
                      <a:pt x="0" y="344112"/>
                      <a:pt x="0" y="221681"/>
                    </a:cubicBezTo>
                    <a:cubicBezTo>
                      <a:pt x="0" y="99250"/>
                      <a:pt x="99250" y="0"/>
                      <a:pt x="221681" y="0"/>
                    </a:cubicBezTo>
                    <a:cubicBezTo>
                      <a:pt x="344112" y="0"/>
                      <a:pt x="443362" y="99250"/>
                      <a:pt x="443362" y="2216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52"/>
              <p:cNvSpPr/>
              <p:nvPr/>
            </p:nvSpPr>
            <p:spPr>
              <a:xfrm>
                <a:off x="6464055" y="840980"/>
                <a:ext cx="331867" cy="189743"/>
              </a:xfrm>
              <a:custGeom>
                <a:avLst/>
                <a:gdLst/>
                <a:ahLst/>
                <a:cxnLst/>
                <a:rect l="l" t="t" r="r" b="b"/>
                <a:pathLst>
                  <a:path w="331867" h="189743" extrusionOk="0">
                    <a:moveTo>
                      <a:pt x="310762" y="189650"/>
                    </a:moveTo>
                    <a:cubicBezTo>
                      <a:pt x="300550" y="188632"/>
                      <a:pt x="293094" y="179516"/>
                      <a:pt x="294112" y="169288"/>
                    </a:cubicBezTo>
                    <a:cubicBezTo>
                      <a:pt x="300660" y="103956"/>
                      <a:pt x="248344" y="45015"/>
                      <a:pt x="177483" y="37904"/>
                    </a:cubicBezTo>
                    <a:cubicBezTo>
                      <a:pt x="106622" y="30793"/>
                      <a:pt x="43640" y="78158"/>
                      <a:pt x="37093" y="143506"/>
                    </a:cubicBezTo>
                    <a:cubicBezTo>
                      <a:pt x="36074" y="153718"/>
                      <a:pt x="26958" y="161174"/>
                      <a:pt x="16730" y="160156"/>
                    </a:cubicBezTo>
                    <a:cubicBezTo>
                      <a:pt x="6518" y="159138"/>
                      <a:pt x="-938" y="150022"/>
                      <a:pt x="96" y="139794"/>
                    </a:cubicBezTo>
                    <a:cubicBezTo>
                      <a:pt x="8695" y="54053"/>
                      <a:pt x="89941" y="-8256"/>
                      <a:pt x="181211" y="891"/>
                    </a:cubicBezTo>
                    <a:cubicBezTo>
                      <a:pt x="272481" y="10039"/>
                      <a:pt x="339739" y="87243"/>
                      <a:pt x="331125" y="172984"/>
                    </a:cubicBezTo>
                    <a:cubicBezTo>
                      <a:pt x="330106" y="183212"/>
                      <a:pt x="320990" y="190668"/>
                      <a:pt x="310762" y="189650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52"/>
              <p:cNvSpPr/>
              <p:nvPr/>
            </p:nvSpPr>
            <p:spPr>
              <a:xfrm>
                <a:off x="6512869" y="742631"/>
                <a:ext cx="78806" cy="78809"/>
              </a:xfrm>
              <a:custGeom>
                <a:avLst/>
                <a:gdLst/>
                <a:ahLst/>
                <a:cxnLst/>
                <a:rect l="l" t="t" r="r" b="b"/>
                <a:pathLst>
                  <a:path w="78806" h="78809" extrusionOk="0">
                    <a:moveTo>
                      <a:pt x="78608" y="43337"/>
                    </a:moveTo>
                    <a:cubicBezTo>
                      <a:pt x="76431" y="64984"/>
                      <a:pt x="57118" y="80773"/>
                      <a:pt x="35472" y="78611"/>
                    </a:cubicBezTo>
                    <a:cubicBezTo>
                      <a:pt x="13825" y="76434"/>
                      <a:pt x="-1964" y="57121"/>
                      <a:pt x="198" y="35474"/>
                    </a:cubicBezTo>
                    <a:cubicBezTo>
                      <a:pt x="2375" y="13828"/>
                      <a:pt x="21672" y="-1977"/>
                      <a:pt x="43335" y="200"/>
                    </a:cubicBezTo>
                    <a:cubicBezTo>
                      <a:pt x="64997" y="2378"/>
                      <a:pt x="80770" y="21675"/>
                      <a:pt x="78608" y="4333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52"/>
              <p:cNvSpPr/>
              <p:nvPr/>
            </p:nvSpPr>
            <p:spPr>
              <a:xfrm>
                <a:off x="6708880" y="762289"/>
                <a:ext cx="78808" cy="78809"/>
              </a:xfrm>
              <a:custGeom>
                <a:avLst/>
                <a:gdLst/>
                <a:ahLst/>
                <a:cxnLst/>
                <a:rect l="l" t="t" r="r" b="b"/>
                <a:pathLst>
                  <a:path w="78808" h="78809" extrusionOk="0">
                    <a:moveTo>
                      <a:pt x="78608" y="43337"/>
                    </a:moveTo>
                    <a:cubicBezTo>
                      <a:pt x="76431" y="64984"/>
                      <a:pt x="57118" y="80773"/>
                      <a:pt x="35472" y="78611"/>
                    </a:cubicBezTo>
                    <a:cubicBezTo>
                      <a:pt x="13825" y="76434"/>
                      <a:pt x="-1964" y="57121"/>
                      <a:pt x="198" y="35474"/>
                    </a:cubicBezTo>
                    <a:cubicBezTo>
                      <a:pt x="2375" y="13828"/>
                      <a:pt x="21688" y="-1977"/>
                      <a:pt x="43335" y="200"/>
                    </a:cubicBezTo>
                    <a:cubicBezTo>
                      <a:pt x="64981" y="2362"/>
                      <a:pt x="80786" y="21691"/>
                      <a:pt x="78608" y="4333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6" name="Google Shape;626;p52"/>
            <p:cNvGrpSpPr/>
            <p:nvPr/>
          </p:nvGrpSpPr>
          <p:grpSpPr>
            <a:xfrm>
              <a:off x="5235794" y="633573"/>
              <a:ext cx="531768" cy="531768"/>
              <a:chOff x="5235794" y="633573"/>
              <a:chExt cx="531768" cy="531768"/>
            </a:xfrm>
          </p:grpSpPr>
          <p:sp>
            <p:nvSpPr>
              <p:cNvPr id="627" name="Google Shape;627;p52"/>
              <p:cNvSpPr/>
              <p:nvPr/>
            </p:nvSpPr>
            <p:spPr>
              <a:xfrm>
                <a:off x="5235794" y="633573"/>
                <a:ext cx="531768" cy="531768"/>
              </a:xfrm>
              <a:custGeom>
                <a:avLst/>
                <a:gdLst/>
                <a:ahLst/>
                <a:cxnLst/>
                <a:rect l="l" t="t" r="r" b="b"/>
                <a:pathLst>
                  <a:path w="531768" h="531768" extrusionOk="0">
                    <a:moveTo>
                      <a:pt x="76648" y="78934"/>
                    </a:moveTo>
                    <a:cubicBezTo>
                      <a:pt x="179728" y="-25415"/>
                      <a:pt x="348485" y="-26433"/>
                      <a:pt x="452834" y="76648"/>
                    </a:cubicBezTo>
                    <a:cubicBezTo>
                      <a:pt x="557183" y="179728"/>
                      <a:pt x="558201" y="348485"/>
                      <a:pt x="455121" y="452834"/>
                    </a:cubicBezTo>
                    <a:cubicBezTo>
                      <a:pt x="352040" y="557183"/>
                      <a:pt x="183284" y="558201"/>
                      <a:pt x="78934" y="455121"/>
                    </a:cubicBezTo>
                    <a:cubicBezTo>
                      <a:pt x="-25415" y="352040"/>
                      <a:pt x="-26433" y="183284"/>
                      <a:pt x="76648" y="78934"/>
                    </a:cubicBezTo>
                    <a:close/>
                    <a:moveTo>
                      <a:pt x="392060" y="390509"/>
                    </a:moveTo>
                    <a:cubicBezTo>
                      <a:pt x="460791" y="320949"/>
                      <a:pt x="460102" y="208439"/>
                      <a:pt x="390541" y="139708"/>
                    </a:cubicBezTo>
                    <a:cubicBezTo>
                      <a:pt x="320980" y="70977"/>
                      <a:pt x="208470" y="71667"/>
                      <a:pt x="139740" y="141228"/>
                    </a:cubicBezTo>
                    <a:cubicBezTo>
                      <a:pt x="71009" y="210820"/>
                      <a:pt x="71698" y="323314"/>
                      <a:pt x="141259" y="392044"/>
                    </a:cubicBezTo>
                    <a:cubicBezTo>
                      <a:pt x="210820" y="460760"/>
                      <a:pt x="323329" y="460086"/>
                      <a:pt x="392060" y="390509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2"/>
              <p:cNvSpPr/>
              <p:nvPr/>
            </p:nvSpPr>
            <p:spPr>
              <a:xfrm>
                <a:off x="5283135" y="677751"/>
                <a:ext cx="443366" cy="443366"/>
              </a:xfrm>
              <a:custGeom>
                <a:avLst/>
                <a:gdLst/>
                <a:ahLst/>
                <a:cxnLst/>
                <a:rect l="l" t="t" r="r" b="b"/>
                <a:pathLst>
                  <a:path w="443366" h="443366" extrusionOk="0">
                    <a:moveTo>
                      <a:pt x="443366" y="221683"/>
                    </a:moveTo>
                    <a:cubicBezTo>
                      <a:pt x="443366" y="344115"/>
                      <a:pt x="344115" y="443366"/>
                      <a:pt x="221683" y="443366"/>
                    </a:cubicBezTo>
                    <a:cubicBezTo>
                      <a:pt x="99251" y="443366"/>
                      <a:pt x="0" y="344115"/>
                      <a:pt x="0" y="221683"/>
                    </a:cubicBezTo>
                    <a:cubicBezTo>
                      <a:pt x="0" y="99251"/>
                      <a:pt x="99251" y="0"/>
                      <a:pt x="221683" y="0"/>
                    </a:cubicBezTo>
                    <a:cubicBezTo>
                      <a:pt x="344115" y="0"/>
                      <a:pt x="443366" y="99251"/>
                      <a:pt x="443366" y="2216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2"/>
              <p:cNvSpPr/>
              <p:nvPr/>
            </p:nvSpPr>
            <p:spPr>
              <a:xfrm>
                <a:off x="5310645" y="704854"/>
                <a:ext cx="283697" cy="285084"/>
              </a:xfrm>
              <a:custGeom>
                <a:avLst/>
                <a:gdLst/>
                <a:ahLst/>
                <a:cxnLst/>
                <a:rect l="l" t="t" r="r" b="b"/>
                <a:pathLst>
                  <a:path w="283697" h="285084" extrusionOk="0">
                    <a:moveTo>
                      <a:pt x="5367" y="215741"/>
                    </a:moveTo>
                    <a:cubicBezTo>
                      <a:pt x="12588" y="208442"/>
                      <a:pt x="24367" y="208364"/>
                      <a:pt x="31666" y="215585"/>
                    </a:cubicBezTo>
                    <a:cubicBezTo>
                      <a:pt x="78374" y="261729"/>
                      <a:pt x="157098" y="258064"/>
                      <a:pt x="207158" y="207393"/>
                    </a:cubicBezTo>
                    <a:cubicBezTo>
                      <a:pt x="257202" y="156737"/>
                      <a:pt x="259928" y="77967"/>
                      <a:pt x="213204" y="31822"/>
                    </a:cubicBezTo>
                    <a:cubicBezTo>
                      <a:pt x="205905" y="24602"/>
                      <a:pt x="205826" y="12838"/>
                      <a:pt x="213047" y="5524"/>
                    </a:cubicBezTo>
                    <a:cubicBezTo>
                      <a:pt x="220268" y="-1775"/>
                      <a:pt x="232031" y="-1854"/>
                      <a:pt x="239346" y="5367"/>
                    </a:cubicBezTo>
                    <a:cubicBezTo>
                      <a:pt x="300652" y="65921"/>
                      <a:pt x="298083" y="168281"/>
                      <a:pt x="233613" y="233535"/>
                    </a:cubicBezTo>
                    <a:cubicBezTo>
                      <a:pt x="169143" y="298788"/>
                      <a:pt x="66830" y="302610"/>
                      <a:pt x="5524" y="242040"/>
                    </a:cubicBezTo>
                    <a:cubicBezTo>
                      <a:pt x="-1775" y="234835"/>
                      <a:pt x="-1854" y="223056"/>
                      <a:pt x="5367" y="215741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2"/>
              <p:cNvSpPr/>
              <p:nvPr/>
            </p:nvSpPr>
            <p:spPr>
              <a:xfrm>
                <a:off x="5609850" y="864247"/>
                <a:ext cx="78801" cy="78799"/>
              </a:xfrm>
              <a:custGeom>
                <a:avLst/>
                <a:gdLst/>
                <a:ahLst/>
                <a:cxnLst/>
                <a:rect l="l" t="t" r="r" b="b"/>
                <a:pathLst>
                  <a:path w="78801" h="78799" extrusionOk="0">
                    <a:moveTo>
                      <a:pt x="11707" y="67422"/>
                    </a:moveTo>
                    <a:cubicBezTo>
                      <a:pt x="-3768" y="52134"/>
                      <a:pt x="-3925" y="27182"/>
                      <a:pt x="11378" y="11707"/>
                    </a:cubicBezTo>
                    <a:cubicBezTo>
                      <a:pt x="26666" y="-3768"/>
                      <a:pt x="51617" y="-3925"/>
                      <a:pt x="67093" y="11378"/>
                    </a:cubicBezTo>
                    <a:cubicBezTo>
                      <a:pt x="82568" y="26666"/>
                      <a:pt x="82725" y="51617"/>
                      <a:pt x="67437" y="67093"/>
                    </a:cubicBezTo>
                    <a:cubicBezTo>
                      <a:pt x="52134" y="82568"/>
                      <a:pt x="27182" y="82725"/>
                      <a:pt x="11707" y="67422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52"/>
              <p:cNvSpPr/>
              <p:nvPr/>
            </p:nvSpPr>
            <p:spPr>
              <a:xfrm>
                <a:off x="5471386" y="1004401"/>
                <a:ext cx="78801" cy="78788"/>
              </a:xfrm>
              <a:custGeom>
                <a:avLst/>
                <a:gdLst/>
                <a:ahLst/>
                <a:cxnLst/>
                <a:rect l="l" t="t" r="r" b="b"/>
                <a:pathLst>
                  <a:path w="78801" h="78788" extrusionOk="0">
                    <a:moveTo>
                      <a:pt x="11707" y="67424"/>
                    </a:moveTo>
                    <a:cubicBezTo>
                      <a:pt x="-3768" y="52136"/>
                      <a:pt x="-3925" y="27184"/>
                      <a:pt x="11378" y="11709"/>
                    </a:cubicBezTo>
                    <a:cubicBezTo>
                      <a:pt x="26666" y="-3766"/>
                      <a:pt x="51617" y="-3923"/>
                      <a:pt x="67093" y="11365"/>
                    </a:cubicBezTo>
                    <a:cubicBezTo>
                      <a:pt x="82568" y="26652"/>
                      <a:pt x="82725" y="51604"/>
                      <a:pt x="67437" y="67079"/>
                    </a:cubicBezTo>
                    <a:cubicBezTo>
                      <a:pt x="52150" y="82554"/>
                      <a:pt x="27198" y="82711"/>
                      <a:pt x="11707" y="6742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2" name="Google Shape;632;p52"/>
            <p:cNvGrpSpPr/>
            <p:nvPr/>
          </p:nvGrpSpPr>
          <p:grpSpPr>
            <a:xfrm>
              <a:off x="6053306" y="1088992"/>
              <a:ext cx="627009" cy="627009"/>
              <a:chOff x="6053306" y="1088992"/>
              <a:chExt cx="627009" cy="627009"/>
            </a:xfrm>
          </p:grpSpPr>
          <p:sp>
            <p:nvSpPr>
              <p:cNvPr id="633" name="Google Shape;633;p52"/>
              <p:cNvSpPr/>
              <p:nvPr/>
            </p:nvSpPr>
            <p:spPr>
              <a:xfrm>
                <a:off x="6101879" y="1139448"/>
                <a:ext cx="531994" cy="531994"/>
              </a:xfrm>
              <a:custGeom>
                <a:avLst/>
                <a:gdLst/>
                <a:ahLst/>
                <a:cxnLst/>
                <a:rect l="l" t="t" r="r" b="b"/>
                <a:pathLst>
                  <a:path w="531994" h="531994" extrusionOk="0">
                    <a:moveTo>
                      <a:pt x="151506" y="506108"/>
                    </a:moveTo>
                    <a:cubicBezTo>
                      <a:pt x="19104" y="442985"/>
                      <a:pt x="-37253" y="283908"/>
                      <a:pt x="25886" y="151506"/>
                    </a:cubicBezTo>
                    <a:cubicBezTo>
                      <a:pt x="89025" y="19104"/>
                      <a:pt x="248086" y="-37253"/>
                      <a:pt x="380488" y="25886"/>
                    </a:cubicBezTo>
                    <a:cubicBezTo>
                      <a:pt x="512890" y="89009"/>
                      <a:pt x="569247" y="248086"/>
                      <a:pt x="506108" y="380488"/>
                    </a:cubicBezTo>
                    <a:cubicBezTo>
                      <a:pt x="442985" y="512890"/>
                      <a:pt x="283908" y="569247"/>
                      <a:pt x="151506" y="506108"/>
                    </a:cubicBezTo>
                    <a:close/>
                    <a:moveTo>
                      <a:pt x="342333" y="105926"/>
                    </a:moveTo>
                    <a:cubicBezTo>
                      <a:pt x="254070" y="63838"/>
                      <a:pt x="148013" y="101415"/>
                      <a:pt x="105926" y="189678"/>
                    </a:cubicBezTo>
                    <a:cubicBezTo>
                      <a:pt x="63838" y="277940"/>
                      <a:pt x="101415" y="383997"/>
                      <a:pt x="189678" y="426084"/>
                    </a:cubicBezTo>
                    <a:cubicBezTo>
                      <a:pt x="277940" y="468172"/>
                      <a:pt x="383997" y="430595"/>
                      <a:pt x="426084" y="342332"/>
                    </a:cubicBezTo>
                    <a:cubicBezTo>
                      <a:pt x="468156" y="254070"/>
                      <a:pt x="430595" y="148013"/>
                      <a:pt x="342333" y="105926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2"/>
              <p:cNvSpPr/>
              <p:nvPr/>
            </p:nvSpPr>
            <p:spPr>
              <a:xfrm rot="-2700000">
                <a:off x="6145129" y="1180815"/>
                <a:ext cx="443362" cy="443362"/>
              </a:xfrm>
              <a:custGeom>
                <a:avLst/>
                <a:gdLst/>
                <a:ahLst/>
                <a:cxnLst/>
                <a:rect l="l" t="t" r="r" b="b"/>
                <a:pathLst>
                  <a:path w="443362" h="443362" extrusionOk="0">
                    <a:moveTo>
                      <a:pt x="443362" y="221681"/>
                    </a:moveTo>
                    <a:cubicBezTo>
                      <a:pt x="443362" y="344112"/>
                      <a:pt x="344112" y="443362"/>
                      <a:pt x="221681" y="443362"/>
                    </a:cubicBezTo>
                    <a:cubicBezTo>
                      <a:pt x="99250" y="443362"/>
                      <a:pt x="0" y="344112"/>
                      <a:pt x="0" y="221681"/>
                    </a:cubicBezTo>
                    <a:cubicBezTo>
                      <a:pt x="0" y="99250"/>
                      <a:pt x="99250" y="0"/>
                      <a:pt x="221681" y="0"/>
                    </a:cubicBezTo>
                    <a:cubicBezTo>
                      <a:pt x="344112" y="0"/>
                      <a:pt x="443362" y="99250"/>
                      <a:pt x="443362" y="2216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2"/>
              <p:cNvSpPr/>
              <p:nvPr/>
            </p:nvSpPr>
            <p:spPr>
              <a:xfrm>
                <a:off x="6193786" y="1378621"/>
                <a:ext cx="273731" cy="199386"/>
              </a:xfrm>
              <a:custGeom>
                <a:avLst/>
                <a:gdLst/>
                <a:ahLst/>
                <a:cxnLst/>
                <a:rect l="l" t="t" r="r" b="b"/>
                <a:pathLst>
                  <a:path w="273731" h="199386" extrusionOk="0">
                    <a:moveTo>
                      <a:pt x="100323" y="176370"/>
                    </a:moveTo>
                    <a:cubicBezTo>
                      <a:pt x="67039" y="160503"/>
                      <a:pt x="38766" y="138543"/>
                      <a:pt x="20722" y="114547"/>
                    </a:cubicBezTo>
                    <a:cubicBezTo>
                      <a:pt x="78" y="87089"/>
                      <a:pt x="-5357" y="59553"/>
                      <a:pt x="5388" y="36998"/>
                    </a:cubicBezTo>
                    <a:cubicBezTo>
                      <a:pt x="16133" y="14443"/>
                      <a:pt x="40959" y="1348"/>
                      <a:pt x="75278" y="95"/>
                    </a:cubicBezTo>
                    <a:cubicBezTo>
                      <a:pt x="105273" y="-986"/>
                      <a:pt x="140124" y="7159"/>
                      <a:pt x="173408" y="23026"/>
                    </a:cubicBezTo>
                    <a:cubicBezTo>
                      <a:pt x="206709" y="38893"/>
                      <a:pt x="234981" y="60853"/>
                      <a:pt x="253009" y="84850"/>
                    </a:cubicBezTo>
                    <a:cubicBezTo>
                      <a:pt x="273654" y="112292"/>
                      <a:pt x="279089" y="139828"/>
                      <a:pt x="268344" y="162383"/>
                    </a:cubicBezTo>
                    <a:cubicBezTo>
                      <a:pt x="257583" y="184938"/>
                      <a:pt x="232772" y="198048"/>
                      <a:pt x="198454" y="199286"/>
                    </a:cubicBezTo>
                    <a:cubicBezTo>
                      <a:pt x="168474" y="200398"/>
                      <a:pt x="133624" y="192253"/>
                      <a:pt x="100323" y="176370"/>
                    </a:cubicBezTo>
                    <a:close/>
                    <a:moveTo>
                      <a:pt x="157432" y="56609"/>
                    </a:moveTo>
                    <a:cubicBezTo>
                      <a:pt x="101404" y="29887"/>
                      <a:pt x="48681" y="32675"/>
                      <a:pt x="38986" y="53022"/>
                    </a:cubicBezTo>
                    <a:cubicBezTo>
                      <a:pt x="29290" y="73368"/>
                      <a:pt x="60304" y="116082"/>
                      <a:pt x="116347" y="142804"/>
                    </a:cubicBezTo>
                    <a:cubicBezTo>
                      <a:pt x="172390" y="169526"/>
                      <a:pt x="225113" y="166737"/>
                      <a:pt x="234809" y="146391"/>
                    </a:cubicBezTo>
                    <a:cubicBezTo>
                      <a:pt x="244489" y="126060"/>
                      <a:pt x="213459" y="83330"/>
                      <a:pt x="157432" y="56609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2"/>
              <p:cNvSpPr/>
              <p:nvPr/>
            </p:nvSpPr>
            <p:spPr>
              <a:xfrm>
                <a:off x="6283340" y="1226352"/>
                <a:ext cx="63514" cy="111481"/>
              </a:xfrm>
              <a:custGeom>
                <a:avLst/>
                <a:gdLst/>
                <a:ahLst/>
                <a:cxnLst/>
                <a:rect l="l" t="t" r="r" b="b"/>
                <a:pathLst>
                  <a:path w="63514" h="111481" extrusionOk="0">
                    <a:moveTo>
                      <a:pt x="36911" y="109666"/>
                    </a:moveTo>
                    <a:cubicBezTo>
                      <a:pt x="32620" y="107614"/>
                      <a:pt x="29095" y="103933"/>
                      <a:pt x="27388" y="99093"/>
                    </a:cubicBezTo>
                    <a:lnTo>
                      <a:pt x="1074" y="24818"/>
                    </a:lnTo>
                    <a:cubicBezTo>
                      <a:pt x="-2357" y="15138"/>
                      <a:pt x="2703" y="4502"/>
                      <a:pt x="12398" y="1072"/>
                    </a:cubicBezTo>
                    <a:cubicBezTo>
                      <a:pt x="22078" y="-2358"/>
                      <a:pt x="32714" y="2717"/>
                      <a:pt x="36128" y="12397"/>
                    </a:cubicBezTo>
                    <a:lnTo>
                      <a:pt x="62443" y="86672"/>
                    </a:lnTo>
                    <a:cubicBezTo>
                      <a:pt x="65873" y="96352"/>
                      <a:pt x="60798" y="106988"/>
                      <a:pt x="51118" y="110402"/>
                    </a:cubicBezTo>
                    <a:cubicBezTo>
                      <a:pt x="46294" y="112125"/>
                      <a:pt x="41219" y="111718"/>
                      <a:pt x="36911" y="109666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52"/>
              <p:cNvSpPr/>
              <p:nvPr/>
            </p:nvSpPr>
            <p:spPr>
              <a:xfrm>
                <a:off x="6259361" y="1250333"/>
                <a:ext cx="111489" cy="63523"/>
              </a:xfrm>
              <a:custGeom>
                <a:avLst/>
                <a:gdLst/>
                <a:ahLst/>
                <a:cxnLst/>
                <a:rect l="l" t="t" r="r" b="b"/>
                <a:pathLst>
                  <a:path w="111489" h="63523" extrusionOk="0">
                    <a:moveTo>
                      <a:pt x="10595" y="61705"/>
                    </a:moveTo>
                    <a:cubicBezTo>
                      <a:pt x="6303" y="59653"/>
                      <a:pt x="2779" y="55972"/>
                      <a:pt x="1072" y="51132"/>
                    </a:cubicBezTo>
                    <a:cubicBezTo>
                      <a:pt x="-2358" y="41452"/>
                      <a:pt x="2717" y="30817"/>
                      <a:pt x="12397" y="27386"/>
                    </a:cubicBezTo>
                    <a:lnTo>
                      <a:pt x="86672" y="1072"/>
                    </a:lnTo>
                    <a:cubicBezTo>
                      <a:pt x="96352" y="-2358"/>
                      <a:pt x="106987" y="2717"/>
                      <a:pt x="110418" y="12397"/>
                    </a:cubicBezTo>
                    <a:cubicBezTo>
                      <a:pt x="113848" y="22077"/>
                      <a:pt x="108773" y="32712"/>
                      <a:pt x="99093" y="36142"/>
                    </a:cubicBezTo>
                    <a:lnTo>
                      <a:pt x="24818" y="62457"/>
                    </a:lnTo>
                    <a:cubicBezTo>
                      <a:pt x="19978" y="64164"/>
                      <a:pt x="14903" y="63757"/>
                      <a:pt x="10595" y="61705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52"/>
              <p:cNvSpPr/>
              <p:nvPr/>
            </p:nvSpPr>
            <p:spPr>
              <a:xfrm>
                <a:off x="6461166" y="1311138"/>
                <a:ext cx="63532" cy="111481"/>
              </a:xfrm>
              <a:custGeom>
                <a:avLst/>
                <a:gdLst/>
                <a:ahLst/>
                <a:cxnLst/>
                <a:rect l="l" t="t" r="r" b="b"/>
                <a:pathLst>
                  <a:path w="63532" h="111481" extrusionOk="0">
                    <a:moveTo>
                      <a:pt x="36911" y="109666"/>
                    </a:moveTo>
                    <a:cubicBezTo>
                      <a:pt x="32620" y="107614"/>
                      <a:pt x="29095" y="103933"/>
                      <a:pt x="27388" y="99093"/>
                    </a:cubicBezTo>
                    <a:lnTo>
                      <a:pt x="1074" y="24818"/>
                    </a:lnTo>
                    <a:cubicBezTo>
                      <a:pt x="-2357" y="15138"/>
                      <a:pt x="2703" y="4502"/>
                      <a:pt x="12398" y="1072"/>
                    </a:cubicBezTo>
                    <a:cubicBezTo>
                      <a:pt x="22078" y="-2358"/>
                      <a:pt x="32714" y="2717"/>
                      <a:pt x="36144" y="12397"/>
                    </a:cubicBezTo>
                    <a:lnTo>
                      <a:pt x="62458" y="86672"/>
                    </a:lnTo>
                    <a:cubicBezTo>
                      <a:pt x="65889" y="96352"/>
                      <a:pt x="60829" y="106988"/>
                      <a:pt x="51134" y="110402"/>
                    </a:cubicBezTo>
                    <a:cubicBezTo>
                      <a:pt x="46294" y="112125"/>
                      <a:pt x="41219" y="111718"/>
                      <a:pt x="36911" y="109666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52"/>
              <p:cNvSpPr/>
              <p:nvPr/>
            </p:nvSpPr>
            <p:spPr>
              <a:xfrm>
                <a:off x="6437187" y="1335118"/>
                <a:ext cx="111475" cy="63523"/>
              </a:xfrm>
              <a:custGeom>
                <a:avLst/>
                <a:gdLst/>
                <a:ahLst/>
                <a:cxnLst/>
                <a:rect l="l" t="t" r="r" b="b"/>
                <a:pathLst>
                  <a:path w="111475" h="63523" extrusionOk="0">
                    <a:moveTo>
                      <a:pt x="10595" y="61705"/>
                    </a:moveTo>
                    <a:cubicBezTo>
                      <a:pt x="6304" y="59653"/>
                      <a:pt x="2779" y="55972"/>
                      <a:pt x="1072" y="51132"/>
                    </a:cubicBezTo>
                    <a:cubicBezTo>
                      <a:pt x="-2358" y="41452"/>
                      <a:pt x="2717" y="30817"/>
                      <a:pt x="12397" y="27386"/>
                    </a:cubicBezTo>
                    <a:lnTo>
                      <a:pt x="86672" y="1072"/>
                    </a:lnTo>
                    <a:cubicBezTo>
                      <a:pt x="96352" y="-2358"/>
                      <a:pt x="106988" y="2717"/>
                      <a:pt x="110402" y="12397"/>
                    </a:cubicBezTo>
                    <a:cubicBezTo>
                      <a:pt x="113832" y="22077"/>
                      <a:pt x="108773" y="32712"/>
                      <a:pt x="99077" y="36142"/>
                    </a:cubicBezTo>
                    <a:lnTo>
                      <a:pt x="24802" y="62457"/>
                    </a:lnTo>
                    <a:cubicBezTo>
                      <a:pt x="19978" y="64164"/>
                      <a:pt x="14903" y="63757"/>
                      <a:pt x="10595" y="61705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0" name="Google Shape;640;p52"/>
            <p:cNvGrpSpPr/>
            <p:nvPr/>
          </p:nvGrpSpPr>
          <p:grpSpPr>
            <a:xfrm>
              <a:off x="6614999" y="1136007"/>
              <a:ext cx="612239" cy="612429"/>
              <a:chOff x="6614999" y="1136007"/>
              <a:chExt cx="612239" cy="612429"/>
            </a:xfrm>
          </p:grpSpPr>
          <p:sp>
            <p:nvSpPr>
              <p:cNvPr id="641" name="Google Shape;641;p52"/>
              <p:cNvSpPr/>
              <p:nvPr/>
            </p:nvSpPr>
            <p:spPr>
              <a:xfrm>
                <a:off x="6656849" y="1178801"/>
                <a:ext cx="532082" cy="532106"/>
              </a:xfrm>
              <a:custGeom>
                <a:avLst/>
                <a:gdLst/>
                <a:ahLst/>
                <a:cxnLst/>
                <a:rect l="l" t="t" r="r" b="b"/>
                <a:pathLst>
                  <a:path w="532082" h="532106" extrusionOk="0">
                    <a:moveTo>
                      <a:pt x="226123" y="529064"/>
                    </a:moveTo>
                    <a:cubicBezTo>
                      <a:pt x="67297" y="504708"/>
                      <a:pt x="-33904" y="346602"/>
                      <a:pt x="10486" y="192177"/>
                    </a:cubicBezTo>
                    <a:cubicBezTo>
                      <a:pt x="47170" y="64537"/>
                      <a:pt x="174685" y="-17085"/>
                      <a:pt x="305959" y="3042"/>
                    </a:cubicBezTo>
                    <a:cubicBezTo>
                      <a:pt x="464785" y="27399"/>
                      <a:pt x="565986" y="185505"/>
                      <a:pt x="521596" y="339929"/>
                    </a:cubicBezTo>
                    <a:cubicBezTo>
                      <a:pt x="484929" y="467570"/>
                      <a:pt x="357398" y="549192"/>
                      <a:pt x="226123" y="529064"/>
                    </a:cubicBezTo>
                    <a:close/>
                    <a:moveTo>
                      <a:pt x="319712" y="97007"/>
                    </a:moveTo>
                    <a:cubicBezTo>
                      <a:pt x="213906" y="63706"/>
                      <a:pt x="104122" y="133972"/>
                      <a:pt x="90056" y="243991"/>
                    </a:cubicBezTo>
                    <a:cubicBezTo>
                      <a:pt x="79280" y="328323"/>
                      <a:pt x="131266" y="409569"/>
                      <a:pt x="212371" y="435084"/>
                    </a:cubicBezTo>
                    <a:cubicBezTo>
                      <a:pt x="318177" y="468384"/>
                      <a:pt x="427961" y="398119"/>
                      <a:pt x="442027" y="288099"/>
                    </a:cubicBezTo>
                    <a:cubicBezTo>
                      <a:pt x="452803" y="203768"/>
                      <a:pt x="400816" y="122538"/>
                      <a:pt x="319712" y="9700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2"/>
              <p:cNvSpPr/>
              <p:nvPr/>
            </p:nvSpPr>
            <p:spPr>
              <a:xfrm rot="-1956182">
                <a:off x="6699614" y="1220404"/>
                <a:ext cx="443009" cy="443635"/>
              </a:xfrm>
              <a:custGeom>
                <a:avLst/>
                <a:gdLst/>
                <a:ahLst/>
                <a:cxnLst/>
                <a:rect l="l" t="t" r="r" b="b"/>
                <a:pathLst>
                  <a:path w="443009" h="443635" extrusionOk="0">
                    <a:moveTo>
                      <a:pt x="443009" y="221818"/>
                    </a:moveTo>
                    <a:cubicBezTo>
                      <a:pt x="443009" y="344324"/>
                      <a:pt x="343838" y="443636"/>
                      <a:pt x="221504" y="443636"/>
                    </a:cubicBezTo>
                    <a:cubicBezTo>
                      <a:pt x="99171" y="443636"/>
                      <a:pt x="0" y="344324"/>
                      <a:pt x="0" y="221818"/>
                    </a:cubicBezTo>
                    <a:cubicBezTo>
                      <a:pt x="0" y="99311"/>
                      <a:pt x="99171" y="0"/>
                      <a:pt x="221504" y="0"/>
                    </a:cubicBezTo>
                    <a:cubicBezTo>
                      <a:pt x="343838" y="0"/>
                      <a:pt x="443009" y="99311"/>
                      <a:pt x="443009" y="2218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2"/>
              <p:cNvSpPr/>
              <p:nvPr/>
            </p:nvSpPr>
            <p:spPr>
              <a:xfrm>
                <a:off x="6748424" y="1423207"/>
                <a:ext cx="328819" cy="207052"/>
              </a:xfrm>
              <a:custGeom>
                <a:avLst/>
                <a:gdLst/>
                <a:ahLst/>
                <a:cxnLst/>
                <a:rect l="l" t="t" r="r" b="b"/>
                <a:pathLst>
                  <a:path w="328819" h="207052" extrusionOk="0">
                    <a:moveTo>
                      <a:pt x="132418" y="202927"/>
                    </a:moveTo>
                    <a:cubicBezTo>
                      <a:pt x="43090" y="183332"/>
                      <a:pt x="-14692" y="99298"/>
                      <a:pt x="3274" y="15374"/>
                    </a:cubicBezTo>
                    <a:cubicBezTo>
                      <a:pt x="5169" y="6540"/>
                      <a:pt x="12938" y="-273"/>
                      <a:pt x="21960" y="8"/>
                    </a:cubicBezTo>
                    <a:cubicBezTo>
                      <a:pt x="34036" y="369"/>
                      <a:pt x="42213" y="11411"/>
                      <a:pt x="39754" y="22595"/>
                    </a:cubicBezTo>
                    <a:cubicBezTo>
                      <a:pt x="25688" y="86721"/>
                      <a:pt x="70830" y="151316"/>
                      <a:pt x="140375" y="166588"/>
                    </a:cubicBezTo>
                    <a:cubicBezTo>
                      <a:pt x="209685" y="181797"/>
                      <a:pt x="277476" y="142388"/>
                      <a:pt x="291902" y="78670"/>
                    </a:cubicBezTo>
                    <a:cubicBezTo>
                      <a:pt x="293860" y="70024"/>
                      <a:pt x="301269" y="63273"/>
                      <a:pt x="310118" y="63335"/>
                    </a:cubicBezTo>
                    <a:cubicBezTo>
                      <a:pt x="322445" y="63414"/>
                      <a:pt x="330872" y="74597"/>
                      <a:pt x="328382" y="85937"/>
                    </a:cubicBezTo>
                    <a:cubicBezTo>
                      <a:pt x="309930" y="170097"/>
                      <a:pt x="222012" y="222584"/>
                      <a:pt x="132418" y="20292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2"/>
              <p:cNvSpPr/>
              <p:nvPr/>
            </p:nvSpPr>
            <p:spPr>
              <a:xfrm>
                <a:off x="6804085" y="1297274"/>
                <a:ext cx="78861" cy="78819"/>
              </a:xfrm>
              <a:custGeom>
                <a:avLst/>
                <a:gdLst/>
                <a:ahLst/>
                <a:cxnLst/>
                <a:rect l="l" t="t" r="r" b="b"/>
                <a:pathLst>
                  <a:path w="78861" h="78819" extrusionOk="0">
                    <a:moveTo>
                      <a:pt x="78809" y="41219"/>
                    </a:moveTo>
                    <a:cubicBezTo>
                      <a:pt x="77352" y="68504"/>
                      <a:pt x="49972" y="86032"/>
                      <a:pt x="24582" y="75929"/>
                    </a:cubicBezTo>
                    <a:cubicBezTo>
                      <a:pt x="9201" y="69805"/>
                      <a:pt x="-824" y="54126"/>
                      <a:pt x="53" y="37601"/>
                    </a:cubicBezTo>
                    <a:cubicBezTo>
                      <a:pt x="1510" y="10315"/>
                      <a:pt x="28890" y="-7212"/>
                      <a:pt x="54280" y="2891"/>
                    </a:cubicBezTo>
                    <a:cubicBezTo>
                      <a:pt x="69646" y="9015"/>
                      <a:pt x="79686" y="24710"/>
                      <a:pt x="78809" y="41219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52"/>
              <p:cNvSpPr/>
              <p:nvPr/>
            </p:nvSpPr>
            <p:spPr>
              <a:xfrm>
                <a:off x="6996508" y="1339518"/>
                <a:ext cx="78863" cy="78812"/>
              </a:xfrm>
              <a:custGeom>
                <a:avLst/>
                <a:gdLst/>
                <a:ahLst/>
                <a:cxnLst/>
                <a:rect l="l" t="t" r="r" b="b"/>
                <a:pathLst>
                  <a:path w="78863" h="78812" extrusionOk="0">
                    <a:moveTo>
                      <a:pt x="78810" y="41203"/>
                    </a:moveTo>
                    <a:cubicBezTo>
                      <a:pt x="77354" y="68489"/>
                      <a:pt x="49974" y="86016"/>
                      <a:pt x="24584" y="75929"/>
                    </a:cubicBezTo>
                    <a:cubicBezTo>
                      <a:pt x="9203" y="69820"/>
                      <a:pt x="-838" y="54126"/>
                      <a:pt x="55" y="37601"/>
                    </a:cubicBezTo>
                    <a:cubicBezTo>
                      <a:pt x="1512" y="10315"/>
                      <a:pt x="28876" y="-7212"/>
                      <a:pt x="54282" y="2891"/>
                    </a:cubicBezTo>
                    <a:cubicBezTo>
                      <a:pt x="69647" y="8999"/>
                      <a:pt x="79688" y="24678"/>
                      <a:pt x="78810" y="41203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6" name="Google Shape;646;p52"/>
            <p:cNvGrpSpPr/>
            <p:nvPr/>
          </p:nvGrpSpPr>
          <p:grpSpPr>
            <a:xfrm>
              <a:off x="5532802" y="1096162"/>
              <a:ext cx="551542" cy="551120"/>
              <a:chOff x="5532802" y="1096162"/>
              <a:chExt cx="551542" cy="551120"/>
            </a:xfrm>
          </p:grpSpPr>
          <p:sp>
            <p:nvSpPr>
              <p:cNvPr id="647" name="Google Shape;647;p52"/>
              <p:cNvSpPr/>
              <p:nvPr/>
            </p:nvSpPr>
            <p:spPr>
              <a:xfrm>
                <a:off x="5539656" y="1106580"/>
                <a:ext cx="531843" cy="531930"/>
              </a:xfrm>
              <a:custGeom>
                <a:avLst/>
                <a:gdLst/>
                <a:ahLst/>
                <a:cxnLst/>
                <a:rect l="l" t="t" r="r" b="b"/>
                <a:pathLst>
                  <a:path w="531843" h="531930" extrusionOk="0">
                    <a:moveTo>
                      <a:pt x="24182" y="154928"/>
                    </a:moveTo>
                    <a:cubicBezTo>
                      <a:pt x="91471" y="9024"/>
                      <a:pt x="271396" y="-44545"/>
                      <a:pt x="407542" y="40774"/>
                    </a:cubicBezTo>
                    <a:cubicBezTo>
                      <a:pt x="520083" y="111306"/>
                      <a:pt x="563282" y="256411"/>
                      <a:pt x="507662" y="377003"/>
                    </a:cubicBezTo>
                    <a:cubicBezTo>
                      <a:pt x="440372" y="522907"/>
                      <a:pt x="260447" y="576475"/>
                      <a:pt x="124302" y="491157"/>
                    </a:cubicBezTo>
                    <a:cubicBezTo>
                      <a:pt x="11761" y="420641"/>
                      <a:pt x="-31439" y="275520"/>
                      <a:pt x="24182" y="154928"/>
                    </a:cubicBezTo>
                    <a:close/>
                    <a:moveTo>
                      <a:pt x="413556" y="364268"/>
                    </a:moveTo>
                    <a:cubicBezTo>
                      <a:pt x="474800" y="271792"/>
                      <a:pt x="437615" y="146861"/>
                      <a:pt x="335757" y="102941"/>
                    </a:cubicBezTo>
                    <a:cubicBezTo>
                      <a:pt x="257691" y="69265"/>
                      <a:pt x="165246" y="96786"/>
                      <a:pt x="118303" y="167678"/>
                    </a:cubicBezTo>
                    <a:cubicBezTo>
                      <a:pt x="57059" y="260154"/>
                      <a:pt x="94244" y="385085"/>
                      <a:pt x="196102" y="429005"/>
                    </a:cubicBezTo>
                    <a:cubicBezTo>
                      <a:pt x="274168" y="462681"/>
                      <a:pt x="366598" y="435161"/>
                      <a:pt x="413556" y="364268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2"/>
              <p:cNvSpPr/>
              <p:nvPr/>
            </p:nvSpPr>
            <p:spPr>
              <a:xfrm rot="-993887">
                <a:off x="5586748" y="1150211"/>
                <a:ext cx="443649" cy="443022"/>
              </a:xfrm>
              <a:custGeom>
                <a:avLst/>
                <a:gdLst/>
                <a:ahLst/>
                <a:cxnLst/>
                <a:rect l="l" t="t" r="r" b="b"/>
                <a:pathLst>
                  <a:path w="443649" h="443022" extrusionOk="0">
                    <a:moveTo>
                      <a:pt x="443649" y="221511"/>
                    </a:moveTo>
                    <a:cubicBezTo>
                      <a:pt x="443649" y="343849"/>
                      <a:pt x="344335" y="443023"/>
                      <a:pt x="221825" y="443023"/>
                    </a:cubicBezTo>
                    <a:cubicBezTo>
                      <a:pt x="99314" y="443023"/>
                      <a:pt x="0" y="343849"/>
                      <a:pt x="0" y="221511"/>
                    </a:cubicBezTo>
                    <a:cubicBezTo>
                      <a:pt x="0" y="99174"/>
                      <a:pt x="99314" y="0"/>
                      <a:pt x="221825" y="0"/>
                    </a:cubicBezTo>
                    <a:cubicBezTo>
                      <a:pt x="344335" y="0"/>
                      <a:pt x="443649" y="99174"/>
                      <a:pt x="443649" y="2215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2"/>
              <p:cNvSpPr/>
              <p:nvPr/>
            </p:nvSpPr>
            <p:spPr>
              <a:xfrm>
                <a:off x="5621845" y="1192315"/>
                <a:ext cx="247501" cy="312648"/>
              </a:xfrm>
              <a:custGeom>
                <a:avLst/>
                <a:gdLst/>
                <a:ahLst/>
                <a:cxnLst/>
                <a:rect l="l" t="t" r="r" b="b"/>
                <a:pathLst>
                  <a:path w="247501" h="312648" extrusionOk="0">
                    <a:moveTo>
                      <a:pt x="21140" y="89727"/>
                    </a:moveTo>
                    <a:cubicBezTo>
                      <a:pt x="64668" y="9296"/>
                      <a:pt x="161389" y="-23017"/>
                      <a:pt x="237075" y="17441"/>
                    </a:cubicBezTo>
                    <a:cubicBezTo>
                      <a:pt x="245047" y="21701"/>
                      <a:pt x="249433" y="31052"/>
                      <a:pt x="246676" y="39652"/>
                    </a:cubicBezTo>
                    <a:cubicBezTo>
                      <a:pt x="242995" y="51148"/>
                      <a:pt x="230120" y="55973"/>
                      <a:pt x="220049" y="50506"/>
                    </a:cubicBezTo>
                    <a:cubicBezTo>
                      <a:pt x="162298" y="19258"/>
                      <a:pt x="87740" y="44789"/>
                      <a:pt x="53861" y="107427"/>
                    </a:cubicBezTo>
                    <a:cubicBezTo>
                      <a:pt x="20090" y="169830"/>
                      <a:pt x="39231" y="245875"/>
                      <a:pt x="96481" y="277343"/>
                    </a:cubicBezTo>
                    <a:cubicBezTo>
                      <a:pt x="104249" y="281603"/>
                      <a:pt x="108682" y="290594"/>
                      <a:pt x="106176" y="299099"/>
                    </a:cubicBezTo>
                    <a:cubicBezTo>
                      <a:pt x="102699" y="310925"/>
                      <a:pt x="89620" y="315921"/>
                      <a:pt x="79407" y="310408"/>
                    </a:cubicBezTo>
                    <a:cubicBezTo>
                      <a:pt x="3628" y="269401"/>
                      <a:pt x="-22514" y="170409"/>
                      <a:pt x="21140" y="8972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2"/>
              <p:cNvSpPr/>
              <p:nvPr/>
            </p:nvSpPr>
            <p:spPr>
              <a:xfrm>
                <a:off x="5892056" y="1286708"/>
                <a:ext cx="78830" cy="78893"/>
              </a:xfrm>
              <a:custGeom>
                <a:avLst/>
                <a:gdLst/>
                <a:ahLst/>
                <a:cxnLst/>
                <a:rect l="l" t="t" r="r" b="b"/>
                <a:pathLst>
                  <a:path w="78830" h="78893" extrusionOk="0">
                    <a:moveTo>
                      <a:pt x="26791" y="76799"/>
                    </a:moveTo>
                    <a:cubicBezTo>
                      <a:pt x="962" y="67855"/>
                      <a:pt x="-8311" y="36701"/>
                      <a:pt x="8418" y="15086"/>
                    </a:cubicBezTo>
                    <a:cubicBezTo>
                      <a:pt x="18552" y="2007"/>
                      <a:pt x="36392" y="-3319"/>
                      <a:pt x="52040" y="2101"/>
                    </a:cubicBezTo>
                    <a:cubicBezTo>
                      <a:pt x="77869" y="11045"/>
                      <a:pt x="87142" y="42199"/>
                      <a:pt x="70413" y="63799"/>
                    </a:cubicBezTo>
                    <a:cubicBezTo>
                      <a:pt x="60279" y="76893"/>
                      <a:pt x="42423" y="82203"/>
                      <a:pt x="26791" y="76799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2"/>
              <p:cNvSpPr/>
              <p:nvPr/>
            </p:nvSpPr>
            <p:spPr>
              <a:xfrm>
                <a:off x="5798307" y="1459973"/>
                <a:ext cx="78823" cy="78886"/>
              </a:xfrm>
              <a:custGeom>
                <a:avLst/>
                <a:gdLst/>
                <a:ahLst/>
                <a:cxnLst/>
                <a:rect l="l" t="t" r="r" b="b"/>
                <a:pathLst>
                  <a:path w="78823" h="78886" extrusionOk="0">
                    <a:moveTo>
                      <a:pt x="26795" y="76786"/>
                    </a:moveTo>
                    <a:cubicBezTo>
                      <a:pt x="966" y="67842"/>
                      <a:pt x="-8306" y="36688"/>
                      <a:pt x="8406" y="15088"/>
                    </a:cubicBezTo>
                    <a:cubicBezTo>
                      <a:pt x="18541" y="1994"/>
                      <a:pt x="36381" y="-3316"/>
                      <a:pt x="52029" y="2103"/>
                    </a:cubicBezTo>
                    <a:cubicBezTo>
                      <a:pt x="77858" y="11047"/>
                      <a:pt x="87130" y="42186"/>
                      <a:pt x="70418" y="63801"/>
                    </a:cubicBezTo>
                    <a:cubicBezTo>
                      <a:pt x="60283" y="76880"/>
                      <a:pt x="42427" y="82206"/>
                      <a:pt x="26795" y="76786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2" name="Google Shape;652;p52"/>
            <p:cNvGrpSpPr/>
            <p:nvPr/>
          </p:nvGrpSpPr>
          <p:grpSpPr>
            <a:xfrm>
              <a:off x="5766208" y="569097"/>
              <a:ext cx="607480" cy="607699"/>
              <a:chOff x="5766208" y="569097"/>
              <a:chExt cx="607480" cy="607699"/>
            </a:xfrm>
          </p:grpSpPr>
          <p:sp>
            <p:nvSpPr>
              <p:cNvPr id="653" name="Google Shape;653;p52"/>
              <p:cNvSpPr/>
              <p:nvPr/>
            </p:nvSpPr>
            <p:spPr>
              <a:xfrm>
                <a:off x="5805585" y="609601"/>
                <a:ext cx="532083" cy="532105"/>
              </a:xfrm>
              <a:custGeom>
                <a:avLst/>
                <a:gdLst/>
                <a:ahLst/>
                <a:cxnLst/>
                <a:rect l="l" t="t" r="r" b="b"/>
                <a:pathLst>
                  <a:path w="532083" h="532105" extrusionOk="0">
                    <a:moveTo>
                      <a:pt x="217517" y="527617"/>
                    </a:moveTo>
                    <a:cubicBezTo>
                      <a:pt x="59584" y="498061"/>
                      <a:pt x="-36386" y="336713"/>
                      <a:pt x="13048" y="183823"/>
                    </a:cubicBezTo>
                    <a:cubicBezTo>
                      <a:pt x="53898" y="57451"/>
                      <a:pt x="184029" y="-19941"/>
                      <a:pt x="314567" y="4493"/>
                    </a:cubicBezTo>
                    <a:cubicBezTo>
                      <a:pt x="472500" y="34050"/>
                      <a:pt x="568470" y="195398"/>
                      <a:pt x="519036" y="348288"/>
                    </a:cubicBezTo>
                    <a:cubicBezTo>
                      <a:pt x="478186" y="474644"/>
                      <a:pt x="348055" y="552037"/>
                      <a:pt x="217517" y="527617"/>
                    </a:cubicBezTo>
                    <a:close/>
                    <a:moveTo>
                      <a:pt x="325234" y="98865"/>
                    </a:moveTo>
                    <a:cubicBezTo>
                      <a:pt x="220587" y="62103"/>
                      <a:pt x="108547" y="128735"/>
                      <a:pt x="90879" y="238237"/>
                    </a:cubicBezTo>
                    <a:cubicBezTo>
                      <a:pt x="77330" y="322177"/>
                      <a:pt x="126638" y="405067"/>
                      <a:pt x="206850" y="433246"/>
                    </a:cubicBezTo>
                    <a:cubicBezTo>
                      <a:pt x="311497" y="470008"/>
                      <a:pt x="423537" y="403376"/>
                      <a:pt x="441205" y="293874"/>
                    </a:cubicBezTo>
                    <a:cubicBezTo>
                      <a:pt x="454754" y="209934"/>
                      <a:pt x="405461" y="127043"/>
                      <a:pt x="325234" y="98865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2"/>
              <p:cNvSpPr/>
              <p:nvPr/>
            </p:nvSpPr>
            <p:spPr>
              <a:xfrm rot="-1843498">
                <a:off x="5848445" y="651130"/>
                <a:ext cx="443006" cy="443632"/>
              </a:xfrm>
              <a:custGeom>
                <a:avLst/>
                <a:gdLst/>
                <a:ahLst/>
                <a:cxnLst/>
                <a:rect l="l" t="t" r="r" b="b"/>
                <a:pathLst>
                  <a:path w="443006" h="443632" extrusionOk="0">
                    <a:moveTo>
                      <a:pt x="443006" y="221816"/>
                    </a:moveTo>
                    <a:cubicBezTo>
                      <a:pt x="443006" y="344322"/>
                      <a:pt x="343836" y="443633"/>
                      <a:pt x="221503" y="443633"/>
                    </a:cubicBezTo>
                    <a:cubicBezTo>
                      <a:pt x="99170" y="443633"/>
                      <a:pt x="0" y="344322"/>
                      <a:pt x="0" y="221816"/>
                    </a:cubicBezTo>
                    <a:cubicBezTo>
                      <a:pt x="0" y="99311"/>
                      <a:pt x="99170" y="0"/>
                      <a:pt x="221503" y="0"/>
                    </a:cubicBezTo>
                    <a:cubicBezTo>
                      <a:pt x="343836" y="0"/>
                      <a:pt x="443006" y="99311"/>
                      <a:pt x="443006" y="221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2"/>
              <p:cNvSpPr/>
              <p:nvPr/>
            </p:nvSpPr>
            <p:spPr>
              <a:xfrm>
                <a:off x="5896362" y="848964"/>
                <a:ext cx="327570" cy="211941"/>
              </a:xfrm>
              <a:custGeom>
                <a:avLst/>
                <a:gdLst/>
                <a:ahLst/>
                <a:cxnLst/>
                <a:rect l="l" t="t" r="r" b="b"/>
                <a:pathLst>
                  <a:path w="327570" h="211941" extrusionOk="0">
                    <a:moveTo>
                      <a:pt x="127288" y="206477"/>
                    </a:moveTo>
                    <a:cubicBezTo>
                      <a:pt x="38649" y="183953"/>
                      <a:pt x="-16345" y="98071"/>
                      <a:pt x="4362" y="14789"/>
                    </a:cubicBezTo>
                    <a:cubicBezTo>
                      <a:pt x="6540" y="6017"/>
                      <a:pt x="14528" y="-530"/>
                      <a:pt x="23550" y="34"/>
                    </a:cubicBezTo>
                    <a:cubicBezTo>
                      <a:pt x="35595" y="786"/>
                      <a:pt x="43411" y="12095"/>
                      <a:pt x="40592" y="23200"/>
                    </a:cubicBezTo>
                    <a:cubicBezTo>
                      <a:pt x="24427" y="86840"/>
                      <a:pt x="67423" y="152877"/>
                      <a:pt x="136436" y="170420"/>
                    </a:cubicBezTo>
                    <a:cubicBezTo>
                      <a:pt x="205213" y="187900"/>
                      <a:pt x="274257" y="150731"/>
                      <a:pt x="290767" y="87514"/>
                    </a:cubicBezTo>
                    <a:cubicBezTo>
                      <a:pt x="293006" y="78946"/>
                      <a:pt x="300634" y="72445"/>
                      <a:pt x="309484" y="72790"/>
                    </a:cubicBezTo>
                    <a:cubicBezTo>
                      <a:pt x="321795" y="73276"/>
                      <a:pt x="329846" y="84726"/>
                      <a:pt x="326996" y="95972"/>
                    </a:cubicBezTo>
                    <a:cubicBezTo>
                      <a:pt x="305788" y="179504"/>
                      <a:pt x="216193" y="229079"/>
                      <a:pt x="127288" y="20647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2"/>
              <p:cNvSpPr/>
              <p:nvPr/>
            </p:nvSpPr>
            <p:spPr>
              <a:xfrm>
                <a:off x="5956408" y="725523"/>
                <a:ext cx="78880" cy="78820"/>
              </a:xfrm>
              <a:custGeom>
                <a:avLst/>
                <a:gdLst/>
                <a:ahLst/>
                <a:cxnLst/>
                <a:rect l="l" t="t" r="r" b="b"/>
                <a:pathLst>
                  <a:path w="78880" h="78820" extrusionOk="0">
                    <a:moveTo>
                      <a:pt x="78739" y="42511"/>
                    </a:moveTo>
                    <a:cubicBezTo>
                      <a:pt x="76390" y="69734"/>
                      <a:pt x="48447" y="86353"/>
                      <a:pt x="23401" y="75420"/>
                    </a:cubicBezTo>
                    <a:cubicBezTo>
                      <a:pt x="8239" y="68794"/>
                      <a:pt x="-1285" y="52787"/>
                      <a:pt x="141" y="36309"/>
                    </a:cubicBezTo>
                    <a:cubicBezTo>
                      <a:pt x="2490" y="9086"/>
                      <a:pt x="30434" y="-7533"/>
                      <a:pt x="55479" y="3400"/>
                    </a:cubicBezTo>
                    <a:cubicBezTo>
                      <a:pt x="70641" y="10026"/>
                      <a:pt x="80165" y="26034"/>
                      <a:pt x="78739" y="42511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2"/>
              <p:cNvSpPr/>
              <p:nvPr/>
            </p:nvSpPr>
            <p:spPr>
              <a:xfrm>
                <a:off x="6147329" y="774056"/>
                <a:ext cx="78880" cy="78819"/>
              </a:xfrm>
              <a:custGeom>
                <a:avLst/>
                <a:gdLst/>
                <a:ahLst/>
                <a:cxnLst/>
                <a:rect l="l" t="t" r="r" b="b"/>
                <a:pathLst>
                  <a:path w="78880" h="78819" extrusionOk="0">
                    <a:moveTo>
                      <a:pt x="78739" y="42503"/>
                    </a:moveTo>
                    <a:cubicBezTo>
                      <a:pt x="76390" y="69726"/>
                      <a:pt x="48462" y="86345"/>
                      <a:pt x="23401" y="75428"/>
                    </a:cubicBezTo>
                    <a:cubicBezTo>
                      <a:pt x="8239" y="68818"/>
                      <a:pt x="-1285" y="52810"/>
                      <a:pt x="141" y="36316"/>
                    </a:cubicBezTo>
                    <a:cubicBezTo>
                      <a:pt x="2490" y="9093"/>
                      <a:pt x="30418" y="-7525"/>
                      <a:pt x="55464" y="3392"/>
                    </a:cubicBezTo>
                    <a:cubicBezTo>
                      <a:pt x="70641" y="10002"/>
                      <a:pt x="80165" y="26010"/>
                      <a:pt x="78739" y="42503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8" name="Google Shape;658;p52"/>
            <p:cNvGrpSpPr/>
            <p:nvPr/>
          </p:nvGrpSpPr>
          <p:grpSpPr>
            <a:xfrm>
              <a:off x="4695425" y="694714"/>
              <a:ext cx="531653" cy="531816"/>
              <a:chOff x="4695425" y="694714"/>
              <a:chExt cx="531653" cy="531816"/>
            </a:xfrm>
          </p:grpSpPr>
          <p:sp>
            <p:nvSpPr>
              <p:cNvPr id="659" name="Google Shape;659;p52"/>
              <p:cNvSpPr/>
              <p:nvPr/>
            </p:nvSpPr>
            <p:spPr>
              <a:xfrm>
                <a:off x="4695425" y="694714"/>
                <a:ext cx="531653" cy="531816"/>
              </a:xfrm>
              <a:custGeom>
                <a:avLst/>
                <a:gdLst/>
                <a:ahLst/>
                <a:cxnLst/>
                <a:rect l="l" t="t" r="r" b="b"/>
                <a:pathLst>
                  <a:path w="531653" h="531816" extrusionOk="0">
                    <a:moveTo>
                      <a:pt x="441149" y="465984"/>
                    </a:moveTo>
                    <a:cubicBezTo>
                      <a:pt x="320134" y="571696"/>
                      <a:pt x="134022" y="547120"/>
                      <a:pt x="44585" y="413637"/>
                    </a:cubicBezTo>
                    <a:cubicBezTo>
                      <a:pt x="-29331" y="303305"/>
                      <a:pt x="-9517" y="153203"/>
                      <a:pt x="90494" y="65833"/>
                    </a:cubicBezTo>
                    <a:cubicBezTo>
                      <a:pt x="211509" y="-39879"/>
                      <a:pt x="397620" y="-15303"/>
                      <a:pt x="487058" y="118180"/>
                    </a:cubicBezTo>
                    <a:cubicBezTo>
                      <a:pt x="560989" y="228512"/>
                      <a:pt x="541175" y="378614"/>
                      <a:pt x="441149" y="465984"/>
                    </a:cubicBezTo>
                    <a:close/>
                    <a:moveTo>
                      <a:pt x="171207" y="115893"/>
                    </a:moveTo>
                    <a:cubicBezTo>
                      <a:pt x="77540" y="175304"/>
                      <a:pt x="60467" y="304526"/>
                      <a:pt x="135510" y="386211"/>
                    </a:cubicBezTo>
                    <a:cubicBezTo>
                      <a:pt x="193026" y="448833"/>
                      <a:pt x="288651" y="461457"/>
                      <a:pt x="360451" y="415908"/>
                    </a:cubicBezTo>
                    <a:cubicBezTo>
                      <a:pt x="454118" y="356497"/>
                      <a:pt x="471191" y="227275"/>
                      <a:pt x="396148" y="145590"/>
                    </a:cubicBezTo>
                    <a:cubicBezTo>
                      <a:pt x="338632" y="82984"/>
                      <a:pt x="243008" y="70359"/>
                      <a:pt x="171207" y="115893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2"/>
              <p:cNvSpPr/>
              <p:nvPr/>
            </p:nvSpPr>
            <p:spPr>
              <a:xfrm rot="-4948024">
                <a:off x="4736655" y="738353"/>
                <a:ext cx="443035" cy="443661"/>
              </a:xfrm>
              <a:custGeom>
                <a:avLst/>
                <a:gdLst/>
                <a:ahLst/>
                <a:cxnLst/>
                <a:rect l="l" t="t" r="r" b="b"/>
                <a:pathLst>
                  <a:path w="443035" h="443661" extrusionOk="0">
                    <a:moveTo>
                      <a:pt x="443035" y="221831"/>
                    </a:moveTo>
                    <a:cubicBezTo>
                      <a:pt x="443035" y="344345"/>
                      <a:pt x="343858" y="443662"/>
                      <a:pt x="221518" y="443662"/>
                    </a:cubicBezTo>
                    <a:cubicBezTo>
                      <a:pt x="99177" y="443662"/>
                      <a:pt x="0" y="344345"/>
                      <a:pt x="0" y="221831"/>
                    </a:cubicBezTo>
                    <a:cubicBezTo>
                      <a:pt x="0" y="99317"/>
                      <a:pt x="99177" y="0"/>
                      <a:pt x="221518" y="0"/>
                    </a:cubicBezTo>
                    <a:cubicBezTo>
                      <a:pt x="343858" y="0"/>
                      <a:pt x="443035" y="99317"/>
                      <a:pt x="443035" y="2218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4841895" y="877100"/>
                <a:ext cx="298365" cy="268516"/>
              </a:xfrm>
              <a:custGeom>
                <a:avLst/>
                <a:gdLst/>
                <a:ahLst/>
                <a:cxnLst/>
                <a:rect l="l" t="t" r="r" b="b"/>
                <a:pathLst>
                  <a:path w="298365" h="268516" extrusionOk="0">
                    <a:moveTo>
                      <a:pt x="230819" y="232520"/>
                    </a:moveTo>
                    <a:cubicBezTo>
                      <a:pt x="158251" y="288172"/>
                      <a:pt x="56768" y="278163"/>
                      <a:pt x="4186" y="210325"/>
                    </a:cubicBezTo>
                    <a:cubicBezTo>
                      <a:pt x="-1343" y="203183"/>
                      <a:pt x="-1547" y="192860"/>
                      <a:pt x="4484" y="186125"/>
                    </a:cubicBezTo>
                    <a:cubicBezTo>
                      <a:pt x="12535" y="177134"/>
                      <a:pt x="26256" y="177996"/>
                      <a:pt x="33226" y="187081"/>
                    </a:cubicBezTo>
                    <a:cubicBezTo>
                      <a:pt x="73183" y="239193"/>
                      <a:pt x="151656" y="246319"/>
                      <a:pt x="208170" y="202995"/>
                    </a:cubicBezTo>
                    <a:cubicBezTo>
                      <a:pt x="264479" y="159827"/>
                      <a:pt x="278059" y="82591"/>
                      <a:pt x="238651" y="30479"/>
                    </a:cubicBezTo>
                    <a:cubicBezTo>
                      <a:pt x="233309" y="23415"/>
                      <a:pt x="232918" y="13406"/>
                      <a:pt x="238682" y="6670"/>
                    </a:cubicBezTo>
                    <a:cubicBezTo>
                      <a:pt x="246686" y="-2696"/>
                      <a:pt x="260673" y="-1929"/>
                      <a:pt x="267737" y="7281"/>
                    </a:cubicBezTo>
                    <a:cubicBezTo>
                      <a:pt x="320178" y="75667"/>
                      <a:pt x="303606" y="176712"/>
                      <a:pt x="230819" y="232520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2"/>
              <p:cNvSpPr/>
              <p:nvPr/>
            </p:nvSpPr>
            <p:spPr>
              <a:xfrm>
                <a:off x="4787993" y="912138"/>
                <a:ext cx="78803" cy="78882"/>
              </a:xfrm>
              <a:custGeom>
                <a:avLst/>
                <a:gdLst/>
                <a:ahLst/>
                <a:cxnLst/>
                <a:rect l="l" t="t" r="r" b="b"/>
                <a:pathLst>
                  <a:path w="78803" h="78882" extrusionOk="0">
                    <a:moveTo>
                      <a:pt x="66170" y="10494"/>
                    </a:moveTo>
                    <a:cubicBezTo>
                      <a:pt x="86094" y="29196"/>
                      <a:pt x="81834" y="61431"/>
                      <a:pt x="57743" y="74337"/>
                    </a:cubicBezTo>
                    <a:cubicBezTo>
                      <a:pt x="43161" y="82153"/>
                      <a:pt x="24694" y="79710"/>
                      <a:pt x="12633" y="68385"/>
                    </a:cubicBezTo>
                    <a:cubicBezTo>
                      <a:pt x="-7291" y="49683"/>
                      <a:pt x="-3030" y="17448"/>
                      <a:pt x="21060" y="4557"/>
                    </a:cubicBezTo>
                    <a:cubicBezTo>
                      <a:pt x="35642" y="-3274"/>
                      <a:pt x="54110" y="-831"/>
                      <a:pt x="66170" y="1049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2"/>
              <p:cNvSpPr/>
              <p:nvPr/>
            </p:nvSpPr>
            <p:spPr>
              <a:xfrm>
                <a:off x="4944338" y="792263"/>
                <a:ext cx="78800" cy="78870"/>
              </a:xfrm>
              <a:custGeom>
                <a:avLst/>
                <a:gdLst/>
                <a:ahLst/>
                <a:cxnLst/>
                <a:rect l="l" t="t" r="r" b="b"/>
                <a:pathLst>
                  <a:path w="78800" h="78870" extrusionOk="0">
                    <a:moveTo>
                      <a:pt x="66161" y="10497"/>
                    </a:moveTo>
                    <a:cubicBezTo>
                      <a:pt x="86085" y="29199"/>
                      <a:pt x="81840" y="61434"/>
                      <a:pt x="57750" y="74325"/>
                    </a:cubicBezTo>
                    <a:cubicBezTo>
                      <a:pt x="43167" y="82141"/>
                      <a:pt x="24700" y="79698"/>
                      <a:pt x="12639" y="68373"/>
                    </a:cubicBezTo>
                    <a:cubicBezTo>
                      <a:pt x="-7285" y="49671"/>
                      <a:pt x="-3040" y="17452"/>
                      <a:pt x="21050" y="4545"/>
                    </a:cubicBezTo>
                    <a:cubicBezTo>
                      <a:pt x="35633" y="-3271"/>
                      <a:pt x="54100" y="-827"/>
                      <a:pt x="66161" y="10497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52"/>
            <p:cNvGrpSpPr/>
            <p:nvPr/>
          </p:nvGrpSpPr>
          <p:grpSpPr>
            <a:xfrm>
              <a:off x="6872923" y="631458"/>
              <a:ext cx="627009" cy="627009"/>
              <a:chOff x="6872923" y="631458"/>
              <a:chExt cx="627009" cy="627009"/>
            </a:xfrm>
          </p:grpSpPr>
          <p:sp>
            <p:nvSpPr>
              <p:cNvPr id="665" name="Google Shape;665;p52"/>
              <p:cNvSpPr/>
              <p:nvPr/>
            </p:nvSpPr>
            <p:spPr>
              <a:xfrm>
                <a:off x="6922913" y="677014"/>
                <a:ext cx="532053" cy="532053"/>
              </a:xfrm>
              <a:custGeom>
                <a:avLst/>
                <a:gdLst/>
                <a:ahLst/>
                <a:cxnLst/>
                <a:rect l="l" t="t" r="r" b="b"/>
                <a:pathLst>
                  <a:path w="532053" h="532053" extrusionOk="0">
                    <a:moveTo>
                      <a:pt x="529672" y="301395"/>
                    </a:moveTo>
                    <a:cubicBezTo>
                      <a:pt x="510171" y="446766"/>
                      <a:pt x="376031" y="549173"/>
                      <a:pt x="230659" y="529672"/>
                    </a:cubicBezTo>
                    <a:cubicBezTo>
                      <a:pt x="85288" y="510171"/>
                      <a:pt x="-17119" y="376030"/>
                      <a:pt x="2382" y="230659"/>
                    </a:cubicBezTo>
                    <a:cubicBezTo>
                      <a:pt x="21883" y="85288"/>
                      <a:pt x="156023" y="-17119"/>
                      <a:pt x="301395" y="2382"/>
                    </a:cubicBezTo>
                    <a:cubicBezTo>
                      <a:pt x="446766" y="21882"/>
                      <a:pt x="549173" y="156023"/>
                      <a:pt x="529672" y="301395"/>
                    </a:cubicBezTo>
                    <a:close/>
                    <a:moveTo>
                      <a:pt x="90253" y="242454"/>
                    </a:moveTo>
                    <a:cubicBezTo>
                      <a:pt x="77252" y="339363"/>
                      <a:pt x="145529" y="428800"/>
                      <a:pt x="242438" y="441801"/>
                    </a:cubicBezTo>
                    <a:cubicBezTo>
                      <a:pt x="339347" y="454801"/>
                      <a:pt x="428785" y="386525"/>
                      <a:pt x="441785" y="289616"/>
                    </a:cubicBezTo>
                    <a:cubicBezTo>
                      <a:pt x="454786" y="192707"/>
                      <a:pt x="386509" y="103269"/>
                      <a:pt x="289600" y="90269"/>
                    </a:cubicBezTo>
                    <a:cubicBezTo>
                      <a:pt x="192691" y="77268"/>
                      <a:pt x="103254" y="145545"/>
                      <a:pt x="90253" y="242454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52"/>
              <p:cNvSpPr/>
              <p:nvPr/>
            </p:nvSpPr>
            <p:spPr>
              <a:xfrm rot="-2700000">
                <a:off x="6964746" y="723281"/>
                <a:ext cx="443362" cy="443362"/>
              </a:xfrm>
              <a:custGeom>
                <a:avLst/>
                <a:gdLst/>
                <a:ahLst/>
                <a:cxnLst/>
                <a:rect l="l" t="t" r="r" b="b"/>
                <a:pathLst>
                  <a:path w="443362" h="443362" extrusionOk="0">
                    <a:moveTo>
                      <a:pt x="443362" y="221681"/>
                    </a:moveTo>
                    <a:cubicBezTo>
                      <a:pt x="443362" y="344112"/>
                      <a:pt x="344112" y="443362"/>
                      <a:pt x="221681" y="443362"/>
                    </a:cubicBezTo>
                    <a:cubicBezTo>
                      <a:pt x="99250" y="443362"/>
                      <a:pt x="0" y="344112"/>
                      <a:pt x="0" y="221681"/>
                    </a:cubicBezTo>
                    <a:cubicBezTo>
                      <a:pt x="0" y="99250"/>
                      <a:pt x="99250" y="0"/>
                      <a:pt x="221681" y="0"/>
                    </a:cubicBezTo>
                    <a:cubicBezTo>
                      <a:pt x="344112" y="0"/>
                      <a:pt x="443362" y="99250"/>
                      <a:pt x="443362" y="2216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52"/>
              <p:cNvSpPr/>
              <p:nvPr/>
            </p:nvSpPr>
            <p:spPr>
              <a:xfrm>
                <a:off x="7183223" y="811276"/>
                <a:ext cx="172986" cy="289703"/>
              </a:xfrm>
              <a:custGeom>
                <a:avLst/>
                <a:gdLst/>
                <a:ahLst/>
                <a:cxnLst/>
                <a:rect l="l" t="t" r="r" b="b"/>
                <a:pathLst>
                  <a:path w="172986" h="289703" extrusionOk="0">
                    <a:moveTo>
                      <a:pt x="170668" y="156137"/>
                    </a:moveTo>
                    <a:cubicBezTo>
                      <a:pt x="165765" y="192695"/>
                      <a:pt x="153532" y="226324"/>
                      <a:pt x="136224" y="250853"/>
                    </a:cubicBezTo>
                    <a:cubicBezTo>
                      <a:pt x="116426" y="278922"/>
                      <a:pt x="91881" y="292533"/>
                      <a:pt x="67118" y="289213"/>
                    </a:cubicBezTo>
                    <a:cubicBezTo>
                      <a:pt x="42354" y="285892"/>
                      <a:pt x="22273" y="266281"/>
                      <a:pt x="10573" y="233999"/>
                    </a:cubicBezTo>
                    <a:cubicBezTo>
                      <a:pt x="345" y="205790"/>
                      <a:pt x="-2584" y="170109"/>
                      <a:pt x="2318" y="133566"/>
                    </a:cubicBezTo>
                    <a:cubicBezTo>
                      <a:pt x="7221" y="97008"/>
                      <a:pt x="19454" y="63363"/>
                      <a:pt x="36762" y="38850"/>
                    </a:cubicBezTo>
                    <a:cubicBezTo>
                      <a:pt x="56561" y="10797"/>
                      <a:pt x="81105" y="-2830"/>
                      <a:pt x="105869" y="490"/>
                    </a:cubicBezTo>
                    <a:cubicBezTo>
                      <a:pt x="130632" y="3811"/>
                      <a:pt x="150713" y="23421"/>
                      <a:pt x="162429" y="55704"/>
                    </a:cubicBezTo>
                    <a:cubicBezTo>
                      <a:pt x="172642" y="83898"/>
                      <a:pt x="175570" y="119579"/>
                      <a:pt x="170668" y="156137"/>
                    </a:cubicBezTo>
                    <a:close/>
                    <a:moveTo>
                      <a:pt x="39174" y="138500"/>
                    </a:moveTo>
                    <a:cubicBezTo>
                      <a:pt x="30920" y="200026"/>
                      <a:pt x="49732" y="249349"/>
                      <a:pt x="72067" y="252357"/>
                    </a:cubicBezTo>
                    <a:cubicBezTo>
                      <a:pt x="94403" y="255348"/>
                      <a:pt x="125558" y="212729"/>
                      <a:pt x="133812" y="151203"/>
                    </a:cubicBezTo>
                    <a:cubicBezTo>
                      <a:pt x="142067" y="89677"/>
                      <a:pt x="123255" y="40338"/>
                      <a:pt x="100919" y="37346"/>
                    </a:cubicBezTo>
                    <a:cubicBezTo>
                      <a:pt x="78583" y="34339"/>
                      <a:pt x="47429" y="76974"/>
                      <a:pt x="39174" y="138500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52"/>
              <p:cNvSpPr/>
              <p:nvPr/>
            </p:nvSpPr>
            <p:spPr>
              <a:xfrm>
                <a:off x="7037777" y="988594"/>
                <a:ext cx="99830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99830" h="85011" extrusionOk="0">
                    <a:moveTo>
                      <a:pt x="99661" y="21063"/>
                    </a:moveTo>
                    <a:cubicBezTo>
                      <a:pt x="99035" y="25777"/>
                      <a:pt x="96591" y="30257"/>
                      <a:pt x="92519" y="33374"/>
                    </a:cubicBezTo>
                    <a:lnTo>
                      <a:pt x="29881" y="81194"/>
                    </a:lnTo>
                    <a:cubicBezTo>
                      <a:pt x="21721" y="87428"/>
                      <a:pt x="10052" y="85862"/>
                      <a:pt x="3817" y="77701"/>
                    </a:cubicBezTo>
                    <a:cubicBezTo>
                      <a:pt x="-2417" y="69541"/>
                      <a:pt x="-850" y="57872"/>
                      <a:pt x="7310" y="51638"/>
                    </a:cubicBezTo>
                    <a:lnTo>
                      <a:pt x="69948" y="3817"/>
                    </a:lnTo>
                    <a:cubicBezTo>
                      <a:pt x="78109" y="-2417"/>
                      <a:pt x="89778" y="-850"/>
                      <a:pt x="96012" y="7310"/>
                    </a:cubicBezTo>
                    <a:cubicBezTo>
                      <a:pt x="99129" y="11383"/>
                      <a:pt x="100304" y="16348"/>
                      <a:pt x="99661" y="21063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52"/>
              <p:cNvSpPr/>
              <p:nvPr/>
            </p:nvSpPr>
            <p:spPr>
              <a:xfrm>
                <a:off x="7045186" y="981185"/>
                <a:ext cx="85013" cy="99829"/>
              </a:xfrm>
              <a:custGeom>
                <a:avLst/>
                <a:gdLst/>
                <a:ahLst/>
                <a:cxnLst/>
                <a:rect l="l" t="t" r="r" b="b"/>
                <a:pathLst>
                  <a:path w="85013" h="99829" extrusionOk="0">
                    <a:moveTo>
                      <a:pt x="84844" y="83700"/>
                    </a:moveTo>
                    <a:cubicBezTo>
                      <a:pt x="84217" y="88415"/>
                      <a:pt x="81774" y="92895"/>
                      <a:pt x="77701" y="96012"/>
                    </a:cubicBezTo>
                    <a:cubicBezTo>
                      <a:pt x="69541" y="102246"/>
                      <a:pt x="57856" y="100679"/>
                      <a:pt x="51638" y="92519"/>
                    </a:cubicBezTo>
                    <a:lnTo>
                      <a:pt x="3818" y="29881"/>
                    </a:lnTo>
                    <a:cubicBezTo>
                      <a:pt x="-2417" y="21721"/>
                      <a:pt x="-850" y="10051"/>
                      <a:pt x="7310" y="3817"/>
                    </a:cubicBezTo>
                    <a:cubicBezTo>
                      <a:pt x="15471" y="-2417"/>
                      <a:pt x="27140" y="-850"/>
                      <a:pt x="33374" y="7310"/>
                    </a:cubicBezTo>
                    <a:lnTo>
                      <a:pt x="81194" y="69948"/>
                    </a:lnTo>
                    <a:cubicBezTo>
                      <a:pt x="84311" y="74020"/>
                      <a:pt x="85486" y="78970"/>
                      <a:pt x="84844" y="83700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52"/>
              <p:cNvSpPr/>
              <p:nvPr/>
            </p:nvSpPr>
            <p:spPr>
              <a:xfrm>
                <a:off x="7063982" y="793335"/>
                <a:ext cx="99825" cy="85011"/>
              </a:xfrm>
              <a:custGeom>
                <a:avLst/>
                <a:gdLst/>
                <a:ahLst/>
                <a:cxnLst/>
                <a:rect l="l" t="t" r="r" b="b"/>
                <a:pathLst>
                  <a:path w="99825" h="85011" extrusionOk="0">
                    <a:moveTo>
                      <a:pt x="99661" y="21063"/>
                    </a:moveTo>
                    <a:cubicBezTo>
                      <a:pt x="99035" y="25777"/>
                      <a:pt x="96591" y="30257"/>
                      <a:pt x="92519" y="33374"/>
                    </a:cubicBezTo>
                    <a:lnTo>
                      <a:pt x="29881" y="81194"/>
                    </a:lnTo>
                    <a:cubicBezTo>
                      <a:pt x="21721" y="87428"/>
                      <a:pt x="10052" y="85862"/>
                      <a:pt x="3818" y="77701"/>
                    </a:cubicBezTo>
                    <a:cubicBezTo>
                      <a:pt x="-2417" y="69541"/>
                      <a:pt x="-850" y="57872"/>
                      <a:pt x="7310" y="51638"/>
                    </a:cubicBezTo>
                    <a:lnTo>
                      <a:pt x="69948" y="3817"/>
                    </a:lnTo>
                    <a:cubicBezTo>
                      <a:pt x="78109" y="-2417"/>
                      <a:pt x="89778" y="-850"/>
                      <a:pt x="96012" y="7310"/>
                    </a:cubicBezTo>
                    <a:cubicBezTo>
                      <a:pt x="99129" y="11398"/>
                      <a:pt x="100288" y="16348"/>
                      <a:pt x="99661" y="21063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52"/>
              <p:cNvSpPr/>
              <p:nvPr/>
            </p:nvSpPr>
            <p:spPr>
              <a:xfrm>
                <a:off x="7071391" y="785926"/>
                <a:ext cx="85007" cy="99829"/>
              </a:xfrm>
              <a:custGeom>
                <a:avLst/>
                <a:gdLst/>
                <a:ahLst/>
                <a:cxnLst/>
                <a:rect l="l" t="t" r="r" b="b"/>
                <a:pathLst>
                  <a:path w="85007" h="99829" extrusionOk="0">
                    <a:moveTo>
                      <a:pt x="84844" y="83700"/>
                    </a:moveTo>
                    <a:cubicBezTo>
                      <a:pt x="84217" y="88415"/>
                      <a:pt x="81774" y="92895"/>
                      <a:pt x="77701" y="96012"/>
                    </a:cubicBezTo>
                    <a:cubicBezTo>
                      <a:pt x="69541" y="102246"/>
                      <a:pt x="57856" y="100679"/>
                      <a:pt x="51637" y="92519"/>
                    </a:cubicBezTo>
                    <a:lnTo>
                      <a:pt x="3817" y="29881"/>
                    </a:lnTo>
                    <a:cubicBezTo>
                      <a:pt x="-2417" y="21721"/>
                      <a:pt x="-850" y="10051"/>
                      <a:pt x="7310" y="3817"/>
                    </a:cubicBezTo>
                    <a:cubicBezTo>
                      <a:pt x="15471" y="-2417"/>
                      <a:pt x="27140" y="-850"/>
                      <a:pt x="33374" y="7310"/>
                    </a:cubicBezTo>
                    <a:lnTo>
                      <a:pt x="81194" y="69932"/>
                    </a:lnTo>
                    <a:cubicBezTo>
                      <a:pt x="84311" y="74020"/>
                      <a:pt x="85470" y="78986"/>
                      <a:pt x="84844" y="83700"/>
                    </a:cubicBezTo>
                    <a:close/>
                  </a:path>
                </a:pathLst>
              </a:custGeom>
              <a:solidFill>
                <a:srgbClr val="5F5C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3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Techniques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7" name="Google Shape;67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8037" y="760650"/>
            <a:ext cx="7594776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3"/>
          <p:cNvSpPr txBox="1"/>
          <p:nvPr/>
        </p:nvSpPr>
        <p:spPr>
          <a:xfrm>
            <a:off x="3374653" y="1925474"/>
            <a:ext cx="952154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Clustering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involves grouping objects in such a way that those in the same group are more similar to each other than those in other groups.</a:t>
            </a:r>
            <a:endParaRPr/>
          </a:p>
        </p:txBody>
      </p:sp>
      <p:pic>
        <p:nvPicPr>
          <p:cNvPr id="679" name="Google Shape;679;p5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2658" y="4179317"/>
            <a:ext cx="3505534" cy="3505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Techniques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5" name="Google Shape;68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5635" y="760650"/>
            <a:ext cx="7519580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4"/>
          <p:cNvSpPr txBox="1"/>
          <p:nvPr/>
        </p:nvSpPr>
        <p:spPr>
          <a:xfrm>
            <a:off x="3367167" y="1906019"/>
            <a:ext cx="952154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Trend analysis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is a technique aimed at projecting both current and future movement of events by using time series data analysis.</a:t>
            </a:r>
            <a:endParaRPr/>
          </a:p>
        </p:txBody>
      </p:sp>
      <p:sp>
        <p:nvSpPr>
          <p:cNvPr id="687" name="Google Shape;687;p54"/>
          <p:cNvSpPr/>
          <p:nvPr/>
        </p:nvSpPr>
        <p:spPr>
          <a:xfrm>
            <a:off x="6496200" y="4228323"/>
            <a:ext cx="3149336" cy="3149336"/>
          </a:xfrm>
          <a:custGeom>
            <a:avLst/>
            <a:gdLst/>
            <a:ahLst/>
            <a:cxnLst/>
            <a:rect l="l" t="t" r="r" b="b"/>
            <a:pathLst>
              <a:path w="4286250" h="4286250" extrusionOk="0">
                <a:moveTo>
                  <a:pt x="4286250" y="2143125"/>
                </a:moveTo>
                <a:cubicBezTo>
                  <a:pt x="4286250" y="3326740"/>
                  <a:pt x="3326740" y="4286250"/>
                  <a:pt x="2143125" y="4286250"/>
                </a:cubicBezTo>
                <a:cubicBezTo>
                  <a:pt x="959510" y="4286250"/>
                  <a:pt x="0" y="3326740"/>
                  <a:pt x="0" y="2143125"/>
                </a:cubicBezTo>
                <a:cubicBezTo>
                  <a:pt x="0" y="959510"/>
                  <a:pt x="959510" y="0"/>
                  <a:pt x="2143125" y="0"/>
                </a:cubicBezTo>
                <a:cubicBezTo>
                  <a:pt x="3326740" y="0"/>
                  <a:pt x="4286250" y="959510"/>
                  <a:pt x="4286250" y="2143125"/>
                </a:cubicBezTo>
                <a:close/>
              </a:path>
            </a:pathLst>
          </a:custGeom>
          <a:solidFill>
            <a:srgbClr val="B9E1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p54"/>
          <p:cNvGrpSpPr/>
          <p:nvPr/>
        </p:nvGrpSpPr>
        <p:grpSpPr>
          <a:xfrm>
            <a:off x="6377095" y="3972296"/>
            <a:ext cx="3501810" cy="3604241"/>
            <a:chOff x="3714713" y="976312"/>
            <a:chExt cx="4765965" cy="4905374"/>
          </a:xfrm>
        </p:grpSpPr>
        <p:grpSp>
          <p:nvGrpSpPr>
            <p:cNvPr id="689" name="Google Shape;689;p54"/>
            <p:cNvGrpSpPr/>
            <p:nvPr/>
          </p:nvGrpSpPr>
          <p:grpSpPr>
            <a:xfrm>
              <a:off x="3714713" y="976312"/>
              <a:ext cx="4765965" cy="4905374"/>
              <a:chOff x="3714713" y="976312"/>
              <a:chExt cx="4765965" cy="4905374"/>
            </a:xfrm>
          </p:grpSpPr>
          <p:grpSp>
            <p:nvGrpSpPr>
              <p:cNvPr id="690" name="Google Shape;690;p54"/>
              <p:cNvGrpSpPr/>
              <p:nvPr/>
            </p:nvGrpSpPr>
            <p:grpSpPr>
              <a:xfrm>
                <a:off x="3714713" y="976312"/>
                <a:ext cx="4765965" cy="4905374"/>
                <a:chOff x="3714713" y="976312"/>
                <a:chExt cx="4765965" cy="4905374"/>
              </a:xfrm>
            </p:grpSpPr>
            <p:sp>
              <p:nvSpPr>
                <p:cNvPr id="691" name="Google Shape;691;p54"/>
                <p:cNvSpPr/>
                <p:nvPr/>
              </p:nvSpPr>
              <p:spPr>
                <a:xfrm>
                  <a:off x="6002845" y="976312"/>
                  <a:ext cx="2008114" cy="1042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114" h="1042320" extrusionOk="0">
                      <a:moveTo>
                        <a:pt x="25146" y="50292"/>
                      </a:moveTo>
                      <a:cubicBezTo>
                        <a:pt x="786860" y="50292"/>
                        <a:pt x="1511141" y="417290"/>
                        <a:pt x="1962722" y="1032034"/>
                      </a:cubicBezTo>
                      <a:cubicBezTo>
                        <a:pt x="1967674" y="1038701"/>
                        <a:pt x="1975295" y="1042321"/>
                        <a:pt x="1983010" y="1042321"/>
                      </a:cubicBezTo>
                      <a:cubicBezTo>
                        <a:pt x="1988153" y="1042321"/>
                        <a:pt x="1993392" y="1040702"/>
                        <a:pt x="1997869" y="1037463"/>
                      </a:cubicBezTo>
                      <a:cubicBezTo>
                        <a:pt x="2009013" y="1029272"/>
                        <a:pt x="2011489" y="1013555"/>
                        <a:pt x="2003203" y="1002316"/>
                      </a:cubicBezTo>
                      <a:cubicBezTo>
                        <a:pt x="1779937" y="698373"/>
                        <a:pt x="1485329" y="446246"/>
                        <a:pt x="1151287" y="273368"/>
                      </a:cubicBezTo>
                      <a:cubicBezTo>
                        <a:pt x="806005" y="94488"/>
                        <a:pt x="416623" y="0"/>
                        <a:pt x="25146" y="0"/>
                      </a:cubicBezTo>
                      <a:cubicBezTo>
                        <a:pt x="11239" y="0"/>
                        <a:pt x="0" y="11239"/>
                        <a:pt x="0" y="25146"/>
                      </a:cubicBezTo>
                      <a:cubicBezTo>
                        <a:pt x="0" y="39053"/>
                        <a:pt x="11239" y="50292"/>
                        <a:pt x="25146" y="50292"/>
                      </a:cubicBezTo>
                      <a:close/>
                    </a:path>
                  </a:pathLst>
                </a:custGeom>
                <a:solidFill>
                  <a:srgbClr val="8287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2" name="Google Shape;692;p54"/>
                <p:cNvSpPr/>
                <p:nvPr/>
              </p:nvSpPr>
              <p:spPr>
                <a:xfrm>
                  <a:off x="3792371" y="1278429"/>
                  <a:ext cx="1086824" cy="1170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824" h="1170923" extrusionOk="0">
                      <a:moveTo>
                        <a:pt x="14771" y="1168637"/>
                      </a:moveTo>
                      <a:cubicBezTo>
                        <a:pt x="18104" y="1170161"/>
                        <a:pt x="21724" y="1170923"/>
                        <a:pt x="25153" y="1170923"/>
                      </a:cubicBezTo>
                      <a:cubicBezTo>
                        <a:pt x="34678" y="1170923"/>
                        <a:pt x="43822" y="1165494"/>
                        <a:pt x="48013" y="1156160"/>
                      </a:cubicBezTo>
                      <a:cubicBezTo>
                        <a:pt x="260420" y="689625"/>
                        <a:pt x="624752" y="295766"/>
                        <a:pt x="1073855" y="47164"/>
                      </a:cubicBezTo>
                      <a:cubicBezTo>
                        <a:pt x="1085952" y="40401"/>
                        <a:pt x="1090429" y="25161"/>
                        <a:pt x="1083666" y="12969"/>
                      </a:cubicBezTo>
                      <a:cubicBezTo>
                        <a:pt x="1076903" y="872"/>
                        <a:pt x="1061664" y="-3604"/>
                        <a:pt x="1049472" y="3158"/>
                      </a:cubicBezTo>
                      <a:cubicBezTo>
                        <a:pt x="591033" y="257000"/>
                        <a:pt x="219082" y="659145"/>
                        <a:pt x="2293" y="1135395"/>
                      </a:cubicBezTo>
                      <a:cubicBezTo>
                        <a:pt x="-3517" y="1147968"/>
                        <a:pt x="2102" y="1162922"/>
                        <a:pt x="14771" y="1168637"/>
                      </a:cubicBezTo>
                      <a:close/>
                    </a:path>
                  </a:pathLst>
                </a:custGeom>
                <a:solidFill>
                  <a:srgbClr val="8287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54"/>
                <p:cNvSpPr/>
                <p:nvPr/>
              </p:nvSpPr>
              <p:spPr>
                <a:xfrm>
                  <a:off x="3714713" y="4216680"/>
                  <a:ext cx="2338424" cy="1665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424" h="1665006" extrusionOk="0">
                      <a:moveTo>
                        <a:pt x="2313278" y="1614715"/>
                      </a:moveTo>
                      <a:cubicBezTo>
                        <a:pt x="1298389" y="1614715"/>
                        <a:pt x="388371" y="972539"/>
                        <a:pt x="48805" y="16705"/>
                      </a:cubicBezTo>
                      <a:cubicBezTo>
                        <a:pt x="44137" y="3656"/>
                        <a:pt x="29755" y="-3202"/>
                        <a:pt x="16705" y="1465"/>
                      </a:cubicBezTo>
                      <a:cubicBezTo>
                        <a:pt x="3656" y="6133"/>
                        <a:pt x="-3202" y="20515"/>
                        <a:pt x="1465" y="33565"/>
                      </a:cubicBezTo>
                      <a:cubicBezTo>
                        <a:pt x="348175" y="1009401"/>
                        <a:pt x="1277244" y="1665007"/>
                        <a:pt x="2313278" y="1665007"/>
                      </a:cubicBezTo>
                      <a:cubicBezTo>
                        <a:pt x="2327185" y="1665007"/>
                        <a:pt x="2338424" y="1653767"/>
                        <a:pt x="2338424" y="1639860"/>
                      </a:cubicBezTo>
                      <a:cubicBezTo>
                        <a:pt x="2338424" y="1625954"/>
                        <a:pt x="2327185" y="1614715"/>
                        <a:pt x="2313278" y="1614715"/>
                      </a:cubicBezTo>
                      <a:close/>
                    </a:path>
                  </a:pathLst>
                </a:custGeom>
                <a:solidFill>
                  <a:srgbClr val="8287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54"/>
                <p:cNvSpPr/>
                <p:nvPr/>
              </p:nvSpPr>
              <p:spPr>
                <a:xfrm>
                  <a:off x="7729453" y="3403853"/>
                  <a:ext cx="751225" cy="1756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225" h="1756695" extrusionOk="0">
                      <a:moveTo>
                        <a:pt x="726079" y="0"/>
                      </a:moveTo>
                      <a:cubicBezTo>
                        <a:pt x="712173" y="0"/>
                        <a:pt x="700933" y="11240"/>
                        <a:pt x="700933" y="25146"/>
                      </a:cubicBezTo>
                      <a:cubicBezTo>
                        <a:pt x="700933" y="661607"/>
                        <a:pt x="454521" y="1261301"/>
                        <a:pt x="7227" y="1713928"/>
                      </a:cubicBezTo>
                      <a:cubicBezTo>
                        <a:pt x="-2488" y="1723835"/>
                        <a:pt x="-2393" y="1739741"/>
                        <a:pt x="7418" y="1749457"/>
                      </a:cubicBezTo>
                      <a:cubicBezTo>
                        <a:pt x="12276" y="1754315"/>
                        <a:pt x="18658" y="1756696"/>
                        <a:pt x="25039" y="1756696"/>
                      </a:cubicBezTo>
                      <a:cubicBezTo>
                        <a:pt x="31516" y="1756696"/>
                        <a:pt x="37993" y="1754219"/>
                        <a:pt x="42946" y="1749266"/>
                      </a:cubicBezTo>
                      <a:cubicBezTo>
                        <a:pt x="499670" y="1287209"/>
                        <a:pt x="751225" y="674846"/>
                        <a:pt x="751225" y="25146"/>
                      </a:cubicBezTo>
                      <a:cubicBezTo>
                        <a:pt x="751225" y="11240"/>
                        <a:pt x="739986" y="0"/>
                        <a:pt x="726079" y="0"/>
                      </a:cubicBezTo>
                      <a:close/>
                    </a:path>
                  </a:pathLst>
                </a:custGeom>
                <a:solidFill>
                  <a:srgbClr val="8287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5" name="Google Shape;695;p54"/>
              <p:cNvGrpSpPr/>
              <p:nvPr/>
            </p:nvGrpSpPr>
            <p:grpSpPr>
              <a:xfrm>
                <a:off x="3785515" y="1204284"/>
                <a:ext cx="4514089" cy="4512532"/>
                <a:chOff x="3785515" y="1204284"/>
                <a:chExt cx="4514089" cy="4512532"/>
              </a:xfrm>
            </p:grpSpPr>
            <p:sp>
              <p:nvSpPr>
                <p:cNvPr id="696" name="Google Shape;696;p54"/>
                <p:cNvSpPr/>
                <p:nvPr/>
              </p:nvSpPr>
              <p:spPr>
                <a:xfrm>
                  <a:off x="4902375" y="1204284"/>
                  <a:ext cx="2062453" cy="345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2453" h="345768" extrusionOk="0">
                      <a:moveTo>
                        <a:pt x="34717" y="342671"/>
                      </a:moveTo>
                      <a:cubicBezTo>
                        <a:pt x="641651" y="-7754"/>
                        <a:pt x="1387553" y="-48521"/>
                        <a:pt x="2030014" y="233609"/>
                      </a:cubicBezTo>
                      <a:cubicBezTo>
                        <a:pt x="2036968" y="236657"/>
                        <a:pt x="2044778" y="235991"/>
                        <a:pt x="2050874" y="232466"/>
                      </a:cubicBezTo>
                      <a:cubicBezTo>
                        <a:pt x="2054970" y="230085"/>
                        <a:pt x="2058399" y="226466"/>
                        <a:pt x="2060495" y="221703"/>
                      </a:cubicBezTo>
                      <a:cubicBezTo>
                        <a:pt x="2065638" y="209987"/>
                        <a:pt x="2060304" y="196367"/>
                        <a:pt x="2048588" y="191223"/>
                      </a:cubicBezTo>
                      <a:cubicBezTo>
                        <a:pt x="1730930" y="51777"/>
                        <a:pt x="1380219" y="-13564"/>
                        <a:pt x="1034461" y="2342"/>
                      </a:cubicBezTo>
                      <a:cubicBezTo>
                        <a:pt x="677179" y="18725"/>
                        <a:pt x="323420" y="122548"/>
                        <a:pt x="11572" y="302666"/>
                      </a:cubicBezTo>
                      <a:cubicBezTo>
                        <a:pt x="523" y="309047"/>
                        <a:pt x="-3287" y="323144"/>
                        <a:pt x="3094" y="334289"/>
                      </a:cubicBezTo>
                      <a:cubicBezTo>
                        <a:pt x="9476" y="345242"/>
                        <a:pt x="23668" y="349052"/>
                        <a:pt x="34717" y="342671"/>
                      </a:cubicBezTo>
                      <a:close/>
                    </a:path>
                  </a:pathLst>
                </a:custGeom>
                <a:solidFill>
                  <a:srgbClr val="8287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7" name="Google Shape;697;p54"/>
                <p:cNvSpPr/>
                <p:nvPr/>
              </p:nvSpPr>
              <p:spPr>
                <a:xfrm>
                  <a:off x="3785515" y="2284597"/>
                  <a:ext cx="366785" cy="1415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85" h="1415879" extrusionOk="0">
                      <a:moveTo>
                        <a:pt x="35533" y="1415769"/>
                      </a:moveTo>
                      <a:cubicBezTo>
                        <a:pt x="38962" y="1415389"/>
                        <a:pt x="42105" y="1414341"/>
                        <a:pt x="44868" y="1412817"/>
                      </a:cubicBezTo>
                      <a:cubicBezTo>
                        <a:pt x="52488" y="1408435"/>
                        <a:pt x="57250" y="1399863"/>
                        <a:pt x="56298" y="1390528"/>
                      </a:cubicBezTo>
                      <a:cubicBezTo>
                        <a:pt x="10959" y="921136"/>
                        <a:pt x="120020" y="439743"/>
                        <a:pt x="363479" y="35025"/>
                      </a:cubicBezTo>
                      <a:cubicBezTo>
                        <a:pt x="370051" y="24072"/>
                        <a:pt x="366527" y="9879"/>
                        <a:pt x="355573" y="3307"/>
                      </a:cubicBezTo>
                      <a:cubicBezTo>
                        <a:pt x="344619" y="-3265"/>
                        <a:pt x="330427" y="259"/>
                        <a:pt x="323855" y="11213"/>
                      </a:cubicBezTo>
                      <a:cubicBezTo>
                        <a:pt x="75348" y="424312"/>
                        <a:pt x="-36095" y="915802"/>
                        <a:pt x="10292" y="1395005"/>
                      </a:cubicBezTo>
                      <a:cubicBezTo>
                        <a:pt x="11435" y="1407673"/>
                        <a:pt x="22770" y="1417008"/>
                        <a:pt x="35533" y="1415769"/>
                      </a:cubicBezTo>
                      <a:close/>
                    </a:path>
                  </a:pathLst>
                </a:custGeom>
                <a:solidFill>
                  <a:srgbClr val="8287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54"/>
                <p:cNvSpPr/>
                <p:nvPr/>
              </p:nvSpPr>
              <p:spPr>
                <a:xfrm>
                  <a:off x="4569892" y="5138058"/>
                  <a:ext cx="2612099" cy="578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2099" h="578758" extrusionOk="0">
                      <a:moveTo>
                        <a:pt x="2577382" y="237089"/>
                      </a:moveTo>
                      <a:cubicBezTo>
                        <a:pt x="1768805" y="703910"/>
                        <a:pt x="748296" y="610850"/>
                        <a:pt x="38112" y="5537"/>
                      </a:cubicBezTo>
                      <a:cubicBezTo>
                        <a:pt x="28397" y="-2750"/>
                        <a:pt x="13824" y="-1607"/>
                        <a:pt x="5537" y="8108"/>
                      </a:cubicBezTo>
                      <a:cubicBezTo>
                        <a:pt x="-2750" y="17824"/>
                        <a:pt x="-1607" y="32397"/>
                        <a:pt x="8108" y="40684"/>
                      </a:cubicBezTo>
                      <a:cubicBezTo>
                        <a:pt x="733152" y="658666"/>
                        <a:pt x="1774996" y="753725"/>
                        <a:pt x="2600528" y="277094"/>
                      </a:cubicBezTo>
                      <a:cubicBezTo>
                        <a:pt x="2611577" y="270713"/>
                        <a:pt x="2615387" y="256520"/>
                        <a:pt x="2609005" y="245471"/>
                      </a:cubicBezTo>
                      <a:cubicBezTo>
                        <a:pt x="2602623" y="234518"/>
                        <a:pt x="2588431" y="230708"/>
                        <a:pt x="2577382" y="237089"/>
                      </a:cubicBezTo>
                      <a:close/>
                    </a:path>
                  </a:pathLst>
                </a:custGeom>
                <a:solidFill>
                  <a:srgbClr val="8287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54"/>
                <p:cNvSpPr/>
                <p:nvPr/>
              </p:nvSpPr>
              <p:spPr>
                <a:xfrm>
                  <a:off x="7953233" y="2321290"/>
                  <a:ext cx="346371" cy="1728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71" h="1728355" extrusionOk="0">
                      <a:moveTo>
                        <a:pt x="11572" y="3094"/>
                      </a:moveTo>
                      <a:cubicBezTo>
                        <a:pt x="523" y="9476"/>
                        <a:pt x="-3287" y="23573"/>
                        <a:pt x="3094" y="34718"/>
                      </a:cubicBezTo>
                      <a:cubicBezTo>
                        <a:pt x="295798" y="541733"/>
                        <a:pt x="375427" y="1132950"/>
                        <a:pt x="227218" y="1699402"/>
                      </a:cubicBezTo>
                      <a:cubicBezTo>
                        <a:pt x="223979" y="1711784"/>
                        <a:pt x="231409" y="1724357"/>
                        <a:pt x="243696" y="1727596"/>
                      </a:cubicBezTo>
                      <a:cubicBezTo>
                        <a:pt x="249792" y="1729215"/>
                        <a:pt x="255983" y="1728167"/>
                        <a:pt x="261127" y="1725214"/>
                      </a:cubicBezTo>
                      <a:cubicBezTo>
                        <a:pt x="266270" y="1722262"/>
                        <a:pt x="270270" y="1717309"/>
                        <a:pt x="271985" y="1711022"/>
                      </a:cubicBezTo>
                      <a:cubicBezTo>
                        <a:pt x="423337" y="1132760"/>
                        <a:pt x="342089" y="529256"/>
                        <a:pt x="43195" y="11572"/>
                      </a:cubicBezTo>
                      <a:cubicBezTo>
                        <a:pt x="36718" y="523"/>
                        <a:pt x="22620" y="-3287"/>
                        <a:pt x="11572" y="3094"/>
                      </a:cubicBezTo>
                      <a:close/>
                    </a:path>
                  </a:pathLst>
                </a:custGeom>
                <a:solidFill>
                  <a:srgbClr val="82879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00" name="Google Shape;700;p54"/>
            <p:cNvGrpSpPr/>
            <p:nvPr/>
          </p:nvGrpSpPr>
          <p:grpSpPr>
            <a:xfrm>
              <a:off x="4904198" y="1750565"/>
              <a:ext cx="476394" cy="476222"/>
              <a:chOff x="4904198" y="1750565"/>
              <a:chExt cx="476394" cy="476222"/>
            </a:xfrm>
          </p:grpSpPr>
          <p:sp>
            <p:nvSpPr>
              <p:cNvPr id="701" name="Google Shape;701;p54"/>
              <p:cNvSpPr/>
              <p:nvPr/>
            </p:nvSpPr>
            <p:spPr>
              <a:xfrm>
                <a:off x="4904198" y="1750565"/>
                <a:ext cx="476394" cy="476222"/>
              </a:xfrm>
              <a:custGeom>
                <a:avLst/>
                <a:gdLst/>
                <a:ahLst/>
                <a:cxnLst/>
                <a:rect l="l" t="t" r="r" b="b"/>
                <a:pathLst>
                  <a:path w="476394" h="476222" extrusionOk="0">
                    <a:moveTo>
                      <a:pt x="458663" y="235778"/>
                    </a:moveTo>
                    <a:lnTo>
                      <a:pt x="417991" y="231206"/>
                    </a:lnTo>
                    <a:cubicBezTo>
                      <a:pt x="417515" y="217775"/>
                      <a:pt x="415419" y="204726"/>
                      <a:pt x="412085" y="192153"/>
                    </a:cubicBezTo>
                    <a:lnTo>
                      <a:pt x="449614" y="175770"/>
                    </a:lnTo>
                    <a:cubicBezTo>
                      <a:pt x="459615" y="171389"/>
                      <a:pt x="464187" y="159768"/>
                      <a:pt x="459806" y="149767"/>
                    </a:cubicBezTo>
                    <a:lnTo>
                      <a:pt x="453900" y="136146"/>
                    </a:lnTo>
                    <a:cubicBezTo>
                      <a:pt x="449519" y="126145"/>
                      <a:pt x="437898" y="121573"/>
                      <a:pt x="427802" y="125859"/>
                    </a:cubicBezTo>
                    <a:lnTo>
                      <a:pt x="390273" y="142242"/>
                    </a:lnTo>
                    <a:cubicBezTo>
                      <a:pt x="383129" y="131098"/>
                      <a:pt x="374938" y="120716"/>
                      <a:pt x="365603" y="111286"/>
                    </a:cubicBezTo>
                    <a:lnTo>
                      <a:pt x="389892" y="78329"/>
                    </a:lnTo>
                    <a:cubicBezTo>
                      <a:pt x="396369" y="69566"/>
                      <a:pt x="394464" y="57089"/>
                      <a:pt x="385701" y="50612"/>
                    </a:cubicBezTo>
                    <a:lnTo>
                      <a:pt x="373795" y="41849"/>
                    </a:lnTo>
                    <a:cubicBezTo>
                      <a:pt x="365032" y="35372"/>
                      <a:pt x="352649" y="37181"/>
                      <a:pt x="346077" y="45944"/>
                    </a:cubicBezTo>
                    <a:lnTo>
                      <a:pt x="321788" y="78901"/>
                    </a:lnTo>
                    <a:cubicBezTo>
                      <a:pt x="310263" y="72805"/>
                      <a:pt x="297976" y="67852"/>
                      <a:pt x="285022" y="64423"/>
                    </a:cubicBezTo>
                    <a:lnTo>
                      <a:pt x="289594" y="23751"/>
                    </a:lnTo>
                    <a:cubicBezTo>
                      <a:pt x="290832" y="12893"/>
                      <a:pt x="283022" y="3082"/>
                      <a:pt x="272163" y="1844"/>
                    </a:cubicBezTo>
                    <a:lnTo>
                      <a:pt x="257399" y="129"/>
                    </a:lnTo>
                    <a:cubicBezTo>
                      <a:pt x="246541" y="-1109"/>
                      <a:pt x="236730" y="6701"/>
                      <a:pt x="235587" y="17560"/>
                    </a:cubicBezTo>
                    <a:lnTo>
                      <a:pt x="231015" y="58232"/>
                    </a:lnTo>
                    <a:cubicBezTo>
                      <a:pt x="217585" y="58708"/>
                      <a:pt x="204440" y="60803"/>
                      <a:pt x="191867" y="64137"/>
                    </a:cubicBezTo>
                    <a:lnTo>
                      <a:pt x="175484" y="26609"/>
                    </a:lnTo>
                    <a:cubicBezTo>
                      <a:pt x="171103" y="16607"/>
                      <a:pt x="159482" y="12035"/>
                      <a:pt x="149386" y="16417"/>
                    </a:cubicBezTo>
                    <a:lnTo>
                      <a:pt x="135765" y="22322"/>
                    </a:lnTo>
                    <a:cubicBezTo>
                      <a:pt x="125764" y="26704"/>
                      <a:pt x="121192" y="38324"/>
                      <a:pt x="125573" y="48326"/>
                    </a:cubicBezTo>
                    <a:lnTo>
                      <a:pt x="141956" y="85949"/>
                    </a:lnTo>
                    <a:cubicBezTo>
                      <a:pt x="130812" y="92998"/>
                      <a:pt x="120430" y="101285"/>
                      <a:pt x="111000" y="110619"/>
                    </a:cubicBezTo>
                    <a:lnTo>
                      <a:pt x="78044" y="86235"/>
                    </a:lnTo>
                    <a:cubicBezTo>
                      <a:pt x="69281" y="79758"/>
                      <a:pt x="56898" y="81663"/>
                      <a:pt x="50421" y="90426"/>
                    </a:cubicBezTo>
                    <a:lnTo>
                      <a:pt x="41658" y="102332"/>
                    </a:lnTo>
                    <a:cubicBezTo>
                      <a:pt x="35181" y="111095"/>
                      <a:pt x="36991" y="123478"/>
                      <a:pt x="45849" y="130050"/>
                    </a:cubicBezTo>
                    <a:lnTo>
                      <a:pt x="78806" y="154339"/>
                    </a:lnTo>
                    <a:cubicBezTo>
                      <a:pt x="72710" y="165864"/>
                      <a:pt x="67852" y="178151"/>
                      <a:pt x="64328" y="191201"/>
                    </a:cubicBezTo>
                    <a:lnTo>
                      <a:pt x="23656" y="186629"/>
                    </a:lnTo>
                    <a:cubicBezTo>
                      <a:pt x="12797" y="185390"/>
                      <a:pt x="2987" y="193201"/>
                      <a:pt x="1748" y="204059"/>
                    </a:cubicBezTo>
                    <a:lnTo>
                      <a:pt x="129" y="218823"/>
                    </a:lnTo>
                    <a:cubicBezTo>
                      <a:pt x="-1109" y="229682"/>
                      <a:pt x="6701" y="239492"/>
                      <a:pt x="17560" y="240635"/>
                    </a:cubicBezTo>
                    <a:lnTo>
                      <a:pt x="58232" y="245207"/>
                    </a:lnTo>
                    <a:cubicBezTo>
                      <a:pt x="58708" y="258638"/>
                      <a:pt x="60803" y="271687"/>
                      <a:pt x="64137" y="284260"/>
                    </a:cubicBezTo>
                    <a:lnTo>
                      <a:pt x="26609" y="300643"/>
                    </a:lnTo>
                    <a:cubicBezTo>
                      <a:pt x="16607" y="305024"/>
                      <a:pt x="12035" y="316645"/>
                      <a:pt x="16417" y="326741"/>
                    </a:cubicBezTo>
                    <a:lnTo>
                      <a:pt x="22322" y="340362"/>
                    </a:lnTo>
                    <a:cubicBezTo>
                      <a:pt x="26704" y="350363"/>
                      <a:pt x="38324" y="354935"/>
                      <a:pt x="48421" y="350554"/>
                    </a:cubicBezTo>
                    <a:lnTo>
                      <a:pt x="85949" y="334171"/>
                    </a:lnTo>
                    <a:cubicBezTo>
                      <a:pt x="92998" y="345315"/>
                      <a:pt x="101285" y="355697"/>
                      <a:pt x="110619" y="365032"/>
                    </a:cubicBezTo>
                    <a:lnTo>
                      <a:pt x="86235" y="397988"/>
                    </a:lnTo>
                    <a:cubicBezTo>
                      <a:pt x="79758" y="406751"/>
                      <a:pt x="81663" y="419229"/>
                      <a:pt x="90426" y="425706"/>
                    </a:cubicBezTo>
                    <a:lnTo>
                      <a:pt x="102332" y="434469"/>
                    </a:lnTo>
                    <a:cubicBezTo>
                      <a:pt x="111191" y="440946"/>
                      <a:pt x="123573" y="439136"/>
                      <a:pt x="130050" y="430373"/>
                    </a:cubicBezTo>
                    <a:lnTo>
                      <a:pt x="154339" y="397417"/>
                    </a:lnTo>
                    <a:cubicBezTo>
                      <a:pt x="165864" y="403513"/>
                      <a:pt x="178151" y="408371"/>
                      <a:pt x="191105" y="411895"/>
                    </a:cubicBezTo>
                    <a:lnTo>
                      <a:pt x="186533" y="452567"/>
                    </a:lnTo>
                    <a:cubicBezTo>
                      <a:pt x="185295" y="463425"/>
                      <a:pt x="193106" y="473236"/>
                      <a:pt x="203964" y="474474"/>
                    </a:cubicBezTo>
                    <a:lnTo>
                      <a:pt x="218728" y="476093"/>
                    </a:lnTo>
                    <a:cubicBezTo>
                      <a:pt x="229586" y="477332"/>
                      <a:pt x="239397" y="469521"/>
                      <a:pt x="240635" y="458663"/>
                    </a:cubicBezTo>
                    <a:lnTo>
                      <a:pt x="245207" y="417991"/>
                    </a:lnTo>
                    <a:cubicBezTo>
                      <a:pt x="258638" y="417515"/>
                      <a:pt x="271687" y="415419"/>
                      <a:pt x="284355" y="412085"/>
                    </a:cubicBezTo>
                    <a:lnTo>
                      <a:pt x="300738" y="449614"/>
                    </a:lnTo>
                    <a:cubicBezTo>
                      <a:pt x="305120" y="459615"/>
                      <a:pt x="316740" y="464187"/>
                      <a:pt x="326741" y="459901"/>
                    </a:cubicBezTo>
                    <a:lnTo>
                      <a:pt x="340362" y="453995"/>
                    </a:lnTo>
                    <a:cubicBezTo>
                      <a:pt x="350363" y="449614"/>
                      <a:pt x="354935" y="437993"/>
                      <a:pt x="350649" y="427897"/>
                    </a:cubicBezTo>
                    <a:lnTo>
                      <a:pt x="334266" y="390368"/>
                    </a:lnTo>
                    <a:cubicBezTo>
                      <a:pt x="345410" y="383320"/>
                      <a:pt x="355793" y="375033"/>
                      <a:pt x="365222" y="365699"/>
                    </a:cubicBezTo>
                    <a:lnTo>
                      <a:pt x="398179" y="389987"/>
                    </a:lnTo>
                    <a:cubicBezTo>
                      <a:pt x="406942" y="396464"/>
                      <a:pt x="419324" y="394559"/>
                      <a:pt x="425801" y="385796"/>
                    </a:cubicBezTo>
                    <a:lnTo>
                      <a:pt x="434564" y="373890"/>
                    </a:lnTo>
                    <a:cubicBezTo>
                      <a:pt x="441041" y="365127"/>
                      <a:pt x="439232" y="352745"/>
                      <a:pt x="430469" y="346268"/>
                    </a:cubicBezTo>
                    <a:lnTo>
                      <a:pt x="397512" y="321979"/>
                    </a:lnTo>
                    <a:cubicBezTo>
                      <a:pt x="403608" y="310454"/>
                      <a:pt x="408466" y="298071"/>
                      <a:pt x="411990" y="285117"/>
                    </a:cubicBezTo>
                    <a:lnTo>
                      <a:pt x="452662" y="289689"/>
                    </a:lnTo>
                    <a:cubicBezTo>
                      <a:pt x="463520" y="290832"/>
                      <a:pt x="473331" y="283117"/>
                      <a:pt x="474569" y="272258"/>
                    </a:cubicBezTo>
                    <a:lnTo>
                      <a:pt x="476284" y="257590"/>
                    </a:lnTo>
                    <a:cubicBezTo>
                      <a:pt x="477427" y="246827"/>
                      <a:pt x="469616" y="237016"/>
                      <a:pt x="458663" y="235778"/>
                    </a:cubicBezTo>
                    <a:close/>
                    <a:moveTo>
                      <a:pt x="351125" y="251018"/>
                    </a:moveTo>
                    <a:cubicBezTo>
                      <a:pt x="344077" y="313502"/>
                      <a:pt x="287784" y="358364"/>
                      <a:pt x="225395" y="351316"/>
                    </a:cubicBezTo>
                    <a:cubicBezTo>
                      <a:pt x="162911" y="344267"/>
                      <a:pt x="118049" y="287975"/>
                      <a:pt x="125097" y="225586"/>
                    </a:cubicBezTo>
                    <a:cubicBezTo>
                      <a:pt x="132146" y="163102"/>
                      <a:pt x="188438" y="118239"/>
                      <a:pt x="250827" y="125288"/>
                    </a:cubicBezTo>
                    <a:cubicBezTo>
                      <a:pt x="313311" y="132336"/>
                      <a:pt x="358174" y="188629"/>
                      <a:pt x="351125" y="251018"/>
                    </a:cubicBezTo>
                    <a:close/>
                  </a:path>
                </a:pathLst>
              </a:custGeom>
              <a:solidFill>
                <a:srgbClr val="3C414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54"/>
              <p:cNvSpPr/>
              <p:nvPr/>
            </p:nvSpPr>
            <p:spPr>
              <a:xfrm>
                <a:off x="5083027" y="1929586"/>
                <a:ext cx="118676" cy="118753"/>
              </a:xfrm>
              <a:custGeom>
                <a:avLst/>
                <a:gdLst/>
                <a:ahLst/>
                <a:cxnLst/>
                <a:rect l="l" t="t" r="r" b="b"/>
                <a:pathLst>
                  <a:path w="118676" h="118753" extrusionOk="0">
                    <a:moveTo>
                      <a:pt x="65997" y="369"/>
                    </a:moveTo>
                    <a:cubicBezTo>
                      <a:pt x="33422" y="-3251"/>
                      <a:pt x="4085" y="20181"/>
                      <a:pt x="370" y="52756"/>
                    </a:cubicBezTo>
                    <a:cubicBezTo>
                      <a:pt x="-3249" y="85332"/>
                      <a:pt x="20087" y="114669"/>
                      <a:pt x="52662" y="118384"/>
                    </a:cubicBezTo>
                    <a:cubicBezTo>
                      <a:pt x="85238" y="122003"/>
                      <a:pt x="114575" y="98667"/>
                      <a:pt x="118290" y="66091"/>
                    </a:cubicBezTo>
                    <a:cubicBezTo>
                      <a:pt x="122004" y="33420"/>
                      <a:pt x="98573" y="3988"/>
                      <a:pt x="65997" y="369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3" name="Google Shape;703;p54"/>
            <p:cNvGrpSpPr/>
            <p:nvPr/>
          </p:nvGrpSpPr>
          <p:grpSpPr>
            <a:xfrm>
              <a:off x="6378572" y="4904484"/>
              <a:ext cx="475955" cy="476314"/>
              <a:chOff x="6378572" y="4904484"/>
              <a:chExt cx="475955" cy="476314"/>
            </a:xfrm>
          </p:grpSpPr>
          <p:sp>
            <p:nvSpPr>
              <p:cNvPr id="704" name="Google Shape;704;p54"/>
              <p:cNvSpPr/>
              <p:nvPr/>
            </p:nvSpPr>
            <p:spPr>
              <a:xfrm>
                <a:off x="6378572" y="4904484"/>
                <a:ext cx="475955" cy="476314"/>
              </a:xfrm>
              <a:custGeom>
                <a:avLst/>
                <a:gdLst/>
                <a:ahLst/>
                <a:cxnLst/>
                <a:rect l="l" t="t" r="r" b="b"/>
                <a:pathLst>
                  <a:path w="475955" h="476314" extrusionOk="0">
                    <a:moveTo>
                      <a:pt x="458472" y="235681"/>
                    </a:moveTo>
                    <a:lnTo>
                      <a:pt x="417800" y="231109"/>
                    </a:lnTo>
                    <a:cubicBezTo>
                      <a:pt x="417229" y="217679"/>
                      <a:pt x="415229" y="204534"/>
                      <a:pt x="411895" y="191961"/>
                    </a:cubicBezTo>
                    <a:lnTo>
                      <a:pt x="449423" y="175578"/>
                    </a:lnTo>
                    <a:cubicBezTo>
                      <a:pt x="459425" y="171197"/>
                      <a:pt x="463997" y="159576"/>
                      <a:pt x="459615" y="149480"/>
                    </a:cubicBezTo>
                    <a:lnTo>
                      <a:pt x="453710" y="135859"/>
                    </a:lnTo>
                    <a:cubicBezTo>
                      <a:pt x="449328" y="125858"/>
                      <a:pt x="437708" y="121286"/>
                      <a:pt x="427611" y="125667"/>
                    </a:cubicBezTo>
                    <a:lnTo>
                      <a:pt x="390083" y="142050"/>
                    </a:lnTo>
                    <a:cubicBezTo>
                      <a:pt x="382939" y="130906"/>
                      <a:pt x="374748" y="120524"/>
                      <a:pt x="365413" y="111094"/>
                    </a:cubicBezTo>
                    <a:lnTo>
                      <a:pt x="389702" y="78137"/>
                    </a:lnTo>
                    <a:cubicBezTo>
                      <a:pt x="396179" y="69374"/>
                      <a:pt x="394369" y="56992"/>
                      <a:pt x="385606" y="50515"/>
                    </a:cubicBezTo>
                    <a:lnTo>
                      <a:pt x="373700" y="41657"/>
                    </a:lnTo>
                    <a:cubicBezTo>
                      <a:pt x="364841" y="35180"/>
                      <a:pt x="352459" y="36989"/>
                      <a:pt x="345982" y="45848"/>
                    </a:cubicBezTo>
                    <a:lnTo>
                      <a:pt x="321693" y="78804"/>
                    </a:lnTo>
                    <a:cubicBezTo>
                      <a:pt x="310168" y="72803"/>
                      <a:pt x="297881" y="67850"/>
                      <a:pt x="284927" y="64326"/>
                    </a:cubicBezTo>
                    <a:lnTo>
                      <a:pt x="289499" y="23655"/>
                    </a:lnTo>
                    <a:cubicBezTo>
                      <a:pt x="290737" y="12796"/>
                      <a:pt x="282831" y="3081"/>
                      <a:pt x="272068" y="1842"/>
                    </a:cubicBezTo>
                    <a:lnTo>
                      <a:pt x="257304" y="128"/>
                    </a:lnTo>
                    <a:cubicBezTo>
                      <a:pt x="246446" y="-1111"/>
                      <a:pt x="236635" y="6795"/>
                      <a:pt x="235397" y="17558"/>
                    </a:cubicBezTo>
                    <a:lnTo>
                      <a:pt x="230825" y="58325"/>
                    </a:lnTo>
                    <a:cubicBezTo>
                      <a:pt x="217394" y="58802"/>
                      <a:pt x="204345" y="60897"/>
                      <a:pt x="191772" y="64231"/>
                    </a:cubicBezTo>
                    <a:lnTo>
                      <a:pt x="175389" y="26702"/>
                    </a:lnTo>
                    <a:cubicBezTo>
                      <a:pt x="171008" y="16606"/>
                      <a:pt x="159387" y="12034"/>
                      <a:pt x="149386" y="16415"/>
                    </a:cubicBezTo>
                    <a:lnTo>
                      <a:pt x="135765" y="22321"/>
                    </a:lnTo>
                    <a:cubicBezTo>
                      <a:pt x="125764" y="26702"/>
                      <a:pt x="121192" y="38418"/>
                      <a:pt x="125573" y="48419"/>
                    </a:cubicBezTo>
                    <a:lnTo>
                      <a:pt x="141956" y="86043"/>
                    </a:lnTo>
                    <a:cubicBezTo>
                      <a:pt x="130812" y="93092"/>
                      <a:pt x="120430" y="101378"/>
                      <a:pt x="111095" y="110618"/>
                    </a:cubicBezTo>
                    <a:lnTo>
                      <a:pt x="78044" y="86329"/>
                    </a:lnTo>
                    <a:cubicBezTo>
                      <a:pt x="69281" y="79757"/>
                      <a:pt x="56898" y="81662"/>
                      <a:pt x="50421" y="90520"/>
                    </a:cubicBezTo>
                    <a:lnTo>
                      <a:pt x="41563" y="102426"/>
                    </a:lnTo>
                    <a:cubicBezTo>
                      <a:pt x="35086" y="111189"/>
                      <a:pt x="36991" y="123667"/>
                      <a:pt x="45754" y="130144"/>
                    </a:cubicBezTo>
                    <a:lnTo>
                      <a:pt x="78710" y="154433"/>
                    </a:lnTo>
                    <a:cubicBezTo>
                      <a:pt x="72614" y="165958"/>
                      <a:pt x="67661" y="178340"/>
                      <a:pt x="64232" y="191294"/>
                    </a:cubicBezTo>
                    <a:lnTo>
                      <a:pt x="23561" y="186723"/>
                    </a:lnTo>
                    <a:cubicBezTo>
                      <a:pt x="12702" y="185484"/>
                      <a:pt x="2891" y="193295"/>
                      <a:pt x="1748" y="204153"/>
                    </a:cubicBezTo>
                    <a:lnTo>
                      <a:pt x="129" y="218917"/>
                    </a:lnTo>
                    <a:cubicBezTo>
                      <a:pt x="-1109" y="229775"/>
                      <a:pt x="6701" y="239586"/>
                      <a:pt x="17560" y="240729"/>
                    </a:cubicBezTo>
                    <a:lnTo>
                      <a:pt x="58136" y="245397"/>
                    </a:lnTo>
                    <a:cubicBezTo>
                      <a:pt x="58708" y="258731"/>
                      <a:pt x="60708" y="271876"/>
                      <a:pt x="64042" y="284449"/>
                    </a:cubicBezTo>
                    <a:lnTo>
                      <a:pt x="26514" y="300832"/>
                    </a:lnTo>
                    <a:cubicBezTo>
                      <a:pt x="16512" y="305214"/>
                      <a:pt x="11940" y="316834"/>
                      <a:pt x="16322" y="326931"/>
                    </a:cubicBezTo>
                    <a:lnTo>
                      <a:pt x="22227" y="340456"/>
                    </a:lnTo>
                    <a:cubicBezTo>
                      <a:pt x="26609" y="350457"/>
                      <a:pt x="38229" y="355029"/>
                      <a:pt x="48231" y="350648"/>
                    </a:cubicBezTo>
                    <a:lnTo>
                      <a:pt x="85759" y="334265"/>
                    </a:lnTo>
                    <a:cubicBezTo>
                      <a:pt x="92807" y="345409"/>
                      <a:pt x="101094" y="355791"/>
                      <a:pt x="110429" y="365221"/>
                    </a:cubicBezTo>
                    <a:lnTo>
                      <a:pt x="86045" y="398177"/>
                    </a:lnTo>
                    <a:cubicBezTo>
                      <a:pt x="79568" y="406940"/>
                      <a:pt x="81473" y="419323"/>
                      <a:pt x="90236" y="425800"/>
                    </a:cubicBezTo>
                    <a:lnTo>
                      <a:pt x="102142" y="434563"/>
                    </a:lnTo>
                    <a:cubicBezTo>
                      <a:pt x="110905" y="441135"/>
                      <a:pt x="123287" y="439230"/>
                      <a:pt x="129860" y="430467"/>
                    </a:cubicBezTo>
                    <a:lnTo>
                      <a:pt x="154148" y="397511"/>
                    </a:lnTo>
                    <a:cubicBezTo>
                      <a:pt x="165674" y="403607"/>
                      <a:pt x="177961" y="408560"/>
                      <a:pt x="190915" y="411989"/>
                    </a:cubicBezTo>
                    <a:lnTo>
                      <a:pt x="186343" y="452660"/>
                    </a:lnTo>
                    <a:cubicBezTo>
                      <a:pt x="185105" y="463519"/>
                      <a:pt x="192915" y="473330"/>
                      <a:pt x="203774" y="474568"/>
                    </a:cubicBezTo>
                    <a:lnTo>
                      <a:pt x="218537" y="476187"/>
                    </a:lnTo>
                    <a:cubicBezTo>
                      <a:pt x="229396" y="477425"/>
                      <a:pt x="239207" y="469520"/>
                      <a:pt x="240350" y="458757"/>
                    </a:cubicBezTo>
                    <a:lnTo>
                      <a:pt x="244922" y="418085"/>
                    </a:lnTo>
                    <a:cubicBezTo>
                      <a:pt x="258352" y="417608"/>
                      <a:pt x="271497" y="415513"/>
                      <a:pt x="284069" y="412179"/>
                    </a:cubicBezTo>
                    <a:lnTo>
                      <a:pt x="300452" y="449708"/>
                    </a:lnTo>
                    <a:cubicBezTo>
                      <a:pt x="304834" y="459804"/>
                      <a:pt x="316455" y="464376"/>
                      <a:pt x="326456" y="459995"/>
                    </a:cubicBezTo>
                    <a:lnTo>
                      <a:pt x="340076" y="454089"/>
                    </a:lnTo>
                    <a:cubicBezTo>
                      <a:pt x="350078" y="449708"/>
                      <a:pt x="354650" y="438087"/>
                      <a:pt x="350268" y="428086"/>
                    </a:cubicBezTo>
                    <a:lnTo>
                      <a:pt x="333885" y="390462"/>
                    </a:lnTo>
                    <a:cubicBezTo>
                      <a:pt x="345030" y="383414"/>
                      <a:pt x="355412" y="375127"/>
                      <a:pt x="364746" y="365792"/>
                    </a:cubicBezTo>
                    <a:lnTo>
                      <a:pt x="397798" y="390081"/>
                    </a:lnTo>
                    <a:cubicBezTo>
                      <a:pt x="406561" y="396558"/>
                      <a:pt x="418943" y="394748"/>
                      <a:pt x="425516" y="385890"/>
                    </a:cubicBezTo>
                    <a:lnTo>
                      <a:pt x="434279" y="373984"/>
                    </a:lnTo>
                    <a:cubicBezTo>
                      <a:pt x="440756" y="365221"/>
                      <a:pt x="438851" y="352839"/>
                      <a:pt x="430088" y="346266"/>
                    </a:cubicBezTo>
                    <a:lnTo>
                      <a:pt x="397131" y="321977"/>
                    </a:lnTo>
                    <a:cubicBezTo>
                      <a:pt x="403227" y="310452"/>
                      <a:pt x="408180" y="298165"/>
                      <a:pt x="411609" y="285211"/>
                    </a:cubicBezTo>
                    <a:lnTo>
                      <a:pt x="452281" y="289783"/>
                    </a:lnTo>
                    <a:cubicBezTo>
                      <a:pt x="463139" y="291021"/>
                      <a:pt x="472950" y="283211"/>
                      <a:pt x="474189" y="272352"/>
                    </a:cubicBezTo>
                    <a:lnTo>
                      <a:pt x="475808" y="257589"/>
                    </a:lnTo>
                    <a:cubicBezTo>
                      <a:pt x="477141" y="246635"/>
                      <a:pt x="469331" y="236919"/>
                      <a:pt x="458472" y="235681"/>
                    </a:cubicBezTo>
                    <a:close/>
                    <a:moveTo>
                      <a:pt x="350935" y="250921"/>
                    </a:moveTo>
                    <a:cubicBezTo>
                      <a:pt x="343886" y="313310"/>
                      <a:pt x="287594" y="358173"/>
                      <a:pt x="225205" y="351219"/>
                    </a:cubicBezTo>
                    <a:cubicBezTo>
                      <a:pt x="162816" y="344171"/>
                      <a:pt x="117953" y="287878"/>
                      <a:pt x="124907" y="225489"/>
                    </a:cubicBezTo>
                    <a:cubicBezTo>
                      <a:pt x="131955" y="163100"/>
                      <a:pt x="188248" y="118238"/>
                      <a:pt x="250732" y="125191"/>
                    </a:cubicBezTo>
                    <a:cubicBezTo>
                      <a:pt x="313025" y="132240"/>
                      <a:pt x="357983" y="188532"/>
                      <a:pt x="350935" y="250921"/>
                    </a:cubicBezTo>
                    <a:close/>
                  </a:path>
                </a:pathLst>
              </a:custGeom>
              <a:solidFill>
                <a:srgbClr val="3C414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54"/>
              <p:cNvSpPr/>
              <p:nvPr/>
            </p:nvSpPr>
            <p:spPr>
              <a:xfrm>
                <a:off x="6557116" y="5083313"/>
                <a:ext cx="118676" cy="118674"/>
              </a:xfrm>
              <a:custGeom>
                <a:avLst/>
                <a:gdLst/>
                <a:ahLst/>
                <a:cxnLst/>
                <a:rect l="l" t="t" r="r" b="b"/>
                <a:pathLst>
                  <a:path w="118676" h="118674" extrusionOk="0">
                    <a:moveTo>
                      <a:pt x="65997" y="369"/>
                    </a:moveTo>
                    <a:cubicBezTo>
                      <a:pt x="33422" y="-3251"/>
                      <a:pt x="4085" y="20181"/>
                      <a:pt x="370" y="52661"/>
                    </a:cubicBezTo>
                    <a:cubicBezTo>
                      <a:pt x="-3249" y="85237"/>
                      <a:pt x="20087" y="114573"/>
                      <a:pt x="52662" y="118288"/>
                    </a:cubicBezTo>
                    <a:cubicBezTo>
                      <a:pt x="85238" y="122003"/>
                      <a:pt x="114575" y="98476"/>
                      <a:pt x="118289" y="65996"/>
                    </a:cubicBezTo>
                    <a:cubicBezTo>
                      <a:pt x="122004" y="33421"/>
                      <a:pt x="98573" y="4083"/>
                      <a:pt x="65997" y="369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6" name="Google Shape;706;p54"/>
            <p:cNvGrpSpPr/>
            <p:nvPr/>
          </p:nvGrpSpPr>
          <p:grpSpPr>
            <a:xfrm>
              <a:off x="4676931" y="2345974"/>
              <a:ext cx="475955" cy="476315"/>
              <a:chOff x="4676931" y="2345974"/>
              <a:chExt cx="475955" cy="476315"/>
            </a:xfrm>
          </p:grpSpPr>
          <p:sp>
            <p:nvSpPr>
              <p:cNvPr id="707" name="Google Shape;707;p54"/>
              <p:cNvSpPr/>
              <p:nvPr/>
            </p:nvSpPr>
            <p:spPr>
              <a:xfrm>
                <a:off x="4676931" y="2345974"/>
                <a:ext cx="475955" cy="476315"/>
              </a:xfrm>
              <a:custGeom>
                <a:avLst/>
                <a:gdLst/>
                <a:ahLst/>
                <a:cxnLst/>
                <a:rect l="l" t="t" r="r" b="b"/>
                <a:pathLst>
                  <a:path w="475955" h="476315" extrusionOk="0">
                    <a:moveTo>
                      <a:pt x="458472" y="235681"/>
                    </a:moveTo>
                    <a:lnTo>
                      <a:pt x="417800" y="231109"/>
                    </a:lnTo>
                    <a:cubicBezTo>
                      <a:pt x="417229" y="217679"/>
                      <a:pt x="415229" y="204534"/>
                      <a:pt x="411895" y="191961"/>
                    </a:cubicBezTo>
                    <a:lnTo>
                      <a:pt x="449423" y="175578"/>
                    </a:lnTo>
                    <a:cubicBezTo>
                      <a:pt x="459425" y="171197"/>
                      <a:pt x="463997" y="159576"/>
                      <a:pt x="459615" y="149480"/>
                    </a:cubicBezTo>
                    <a:lnTo>
                      <a:pt x="453710" y="135859"/>
                    </a:lnTo>
                    <a:cubicBezTo>
                      <a:pt x="449328" y="125858"/>
                      <a:pt x="437708" y="121286"/>
                      <a:pt x="427611" y="125667"/>
                    </a:cubicBezTo>
                    <a:lnTo>
                      <a:pt x="390083" y="142050"/>
                    </a:lnTo>
                    <a:cubicBezTo>
                      <a:pt x="382939" y="130906"/>
                      <a:pt x="374747" y="120524"/>
                      <a:pt x="365413" y="111094"/>
                    </a:cubicBezTo>
                    <a:lnTo>
                      <a:pt x="389702" y="78138"/>
                    </a:lnTo>
                    <a:cubicBezTo>
                      <a:pt x="396179" y="69375"/>
                      <a:pt x="394369" y="56992"/>
                      <a:pt x="385606" y="50515"/>
                    </a:cubicBezTo>
                    <a:lnTo>
                      <a:pt x="373700" y="41657"/>
                    </a:lnTo>
                    <a:cubicBezTo>
                      <a:pt x="364841" y="35180"/>
                      <a:pt x="352459" y="36989"/>
                      <a:pt x="345982" y="45848"/>
                    </a:cubicBezTo>
                    <a:lnTo>
                      <a:pt x="321693" y="78804"/>
                    </a:lnTo>
                    <a:cubicBezTo>
                      <a:pt x="310168" y="72804"/>
                      <a:pt x="297881" y="67851"/>
                      <a:pt x="284927" y="64326"/>
                    </a:cubicBezTo>
                    <a:lnTo>
                      <a:pt x="289499" y="23655"/>
                    </a:lnTo>
                    <a:cubicBezTo>
                      <a:pt x="290737" y="12796"/>
                      <a:pt x="282831" y="3081"/>
                      <a:pt x="272068" y="1842"/>
                    </a:cubicBezTo>
                    <a:lnTo>
                      <a:pt x="257304" y="128"/>
                    </a:lnTo>
                    <a:cubicBezTo>
                      <a:pt x="246446" y="-1111"/>
                      <a:pt x="236635" y="6795"/>
                      <a:pt x="235397" y="17559"/>
                    </a:cubicBezTo>
                    <a:lnTo>
                      <a:pt x="230825" y="58326"/>
                    </a:lnTo>
                    <a:cubicBezTo>
                      <a:pt x="217394" y="58802"/>
                      <a:pt x="204345" y="60897"/>
                      <a:pt x="191772" y="64231"/>
                    </a:cubicBezTo>
                    <a:lnTo>
                      <a:pt x="175389" y="26703"/>
                    </a:lnTo>
                    <a:cubicBezTo>
                      <a:pt x="171008" y="16606"/>
                      <a:pt x="159387" y="12034"/>
                      <a:pt x="149386" y="16416"/>
                    </a:cubicBezTo>
                    <a:lnTo>
                      <a:pt x="135765" y="22321"/>
                    </a:lnTo>
                    <a:cubicBezTo>
                      <a:pt x="125764" y="26703"/>
                      <a:pt x="121192" y="38418"/>
                      <a:pt x="125573" y="48420"/>
                    </a:cubicBezTo>
                    <a:lnTo>
                      <a:pt x="141956" y="86043"/>
                    </a:lnTo>
                    <a:cubicBezTo>
                      <a:pt x="130812" y="93092"/>
                      <a:pt x="120430" y="101379"/>
                      <a:pt x="111095" y="110618"/>
                    </a:cubicBezTo>
                    <a:lnTo>
                      <a:pt x="78044" y="86329"/>
                    </a:lnTo>
                    <a:cubicBezTo>
                      <a:pt x="69281" y="79757"/>
                      <a:pt x="56898" y="81662"/>
                      <a:pt x="50421" y="90520"/>
                    </a:cubicBezTo>
                    <a:lnTo>
                      <a:pt x="41563" y="102426"/>
                    </a:lnTo>
                    <a:cubicBezTo>
                      <a:pt x="35086" y="111189"/>
                      <a:pt x="36991" y="123667"/>
                      <a:pt x="45754" y="130144"/>
                    </a:cubicBezTo>
                    <a:lnTo>
                      <a:pt x="78710" y="154433"/>
                    </a:lnTo>
                    <a:cubicBezTo>
                      <a:pt x="72614" y="165958"/>
                      <a:pt x="67661" y="178341"/>
                      <a:pt x="64232" y="191295"/>
                    </a:cubicBezTo>
                    <a:lnTo>
                      <a:pt x="23561" y="186723"/>
                    </a:lnTo>
                    <a:cubicBezTo>
                      <a:pt x="12702" y="185484"/>
                      <a:pt x="2891" y="193295"/>
                      <a:pt x="1748" y="204153"/>
                    </a:cubicBezTo>
                    <a:lnTo>
                      <a:pt x="129" y="218917"/>
                    </a:lnTo>
                    <a:cubicBezTo>
                      <a:pt x="-1109" y="229776"/>
                      <a:pt x="6701" y="239586"/>
                      <a:pt x="17560" y="240729"/>
                    </a:cubicBezTo>
                    <a:lnTo>
                      <a:pt x="58136" y="245397"/>
                    </a:lnTo>
                    <a:cubicBezTo>
                      <a:pt x="58708" y="258732"/>
                      <a:pt x="60708" y="271876"/>
                      <a:pt x="64042" y="284449"/>
                    </a:cubicBezTo>
                    <a:lnTo>
                      <a:pt x="26513" y="300832"/>
                    </a:lnTo>
                    <a:cubicBezTo>
                      <a:pt x="16512" y="305214"/>
                      <a:pt x="11940" y="316834"/>
                      <a:pt x="16322" y="326931"/>
                    </a:cubicBezTo>
                    <a:lnTo>
                      <a:pt x="22227" y="340456"/>
                    </a:lnTo>
                    <a:cubicBezTo>
                      <a:pt x="26609" y="350457"/>
                      <a:pt x="38229" y="355029"/>
                      <a:pt x="48230" y="350648"/>
                    </a:cubicBezTo>
                    <a:lnTo>
                      <a:pt x="85759" y="334265"/>
                    </a:lnTo>
                    <a:cubicBezTo>
                      <a:pt x="92807" y="345409"/>
                      <a:pt x="101094" y="355791"/>
                      <a:pt x="110429" y="365221"/>
                    </a:cubicBezTo>
                    <a:lnTo>
                      <a:pt x="86045" y="398178"/>
                    </a:lnTo>
                    <a:cubicBezTo>
                      <a:pt x="79568" y="406941"/>
                      <a:pt x="81473" y="419323"/>
                      <a:pt x="90236" y="425800"/>
                    </a:cubicBezTo>
                    <a:lnTo>
                      <a:pt x="102142" y="434563"/>
                    </a:lnTo>
                    <a:cubicBezTo>
                      <a:pt x="110905" y="441135"/>
                      <a:pt x="123287" y="439230"/>
                      <a:pt x="129860" y="430467"/>
                    </a:cubicBezTo>
                    <a:lnTo>
                      <a:pt x="154148" y="397511"/>
                    </a:lnTo>
                    <a:cubicBezTo>
                      <a:pt x="165674" y="403607"/>
                      <a:pt x="177961" y="408560"/>
                      <a:pt x="190915" y="411989"/>
                    </a:cubicBezTo>
                    <a:lnTo>
                      <a:pt x="186343" y="452661"/>
                    </a:lnTo>
                    <a:cubicBezTo>
                      <a:pt x="185105" y="463519"/>
                      <a:pt x="192915" y="473330"/>
                      <a:pt x="203774" y="474568"/>
                    </a:cubicBezTo>
                    <a:lnTo>
                      <a:pt x="218537" y="476187"/>
                    </a:lnTo>
                    <a:cubicBezTo>
                      <a:pt x="229396" y="477426"/>
                      <a:pt x="239207" y="469520"/>
                      <a:pt x="240350" y="458757"/>
                    </a:cubicBezTo>
                    <a:lnTo>
                      <a:pt x="244922" y="418085"/>
                    </a:lnTo>
                    <a:cubicBezTo>
                      <a:pt x="258352" y="417609"/>
                      <a:pt x="271496" y="415513"/>
                      <a:pt x="284069" y="412179"/>
                    </a:cubicBezTo>
                    <a:lnTo>
                      <a:pt x="300452" y="449708"/>
                    </a:lnTo>
                    <a:cubicBezTo>
                      <a:pt x="304834" y="459804"/>
                      <a:pt x="316454" y="464376"/>
                      <a:pt x="326456" y="459995"/>
                    </a:cubicBezTo>
                    <a:lnTo>
                      <a:pt x="340076" y="454089"/>
                    </a:lnTo>
                    <a:cubicBezTo>
                      <a:pt x="350078" y="449708"/>
                      <a:pt x="354650" y="438087"/>
                      <a:pt x="350268" y="428086"/>
                    </a:cubicBezTo>
                    <a:lnTo>
                      <a:pt x="333885" y="390462"/>
                    </a:lnTo>
                    <a:cubicBezTo>
                      <a:pt x="345029" y="383414"/>
                      <a:pt x="355412" y="375127"/>
                      <a:pt x="364746" y="365793"/>
                    </a:cubicBezTo>
                    <a:lnTo>
                      <a:pt x="397798" y="390081"/>
                    </a:lnTo>
                    <a:cubicBezTo>
                      <a:pt x="406561" y="396558"/>
                      <a:pt x="418943" y="394749"/>
                      <a:pt x="425516" y="385890"/>
                    </a:cubicBezTo>
                    <a:lnTo>
                      <a:pt x="434279" y="373984"/>
                    </a:lnTo>
                    <a:cubicBezTo>
                      <a:pt x="440756" y="365221"/>
                      <a:pt x="438851" y="352839"/>
                      <a:pt x="430088" y="346266"/>
                    </a:cubicBezTo>
                    <a:lnTo>
                      <a:pt x="397131" y="321978"/>
                    </a:lnTo>
                    <a:cubicBezTo>
                      <a:pt x="403227" y="310452"/>
                      <a:pt x="408180" y="298165"/>
                      <a:pt x="411609" y="285211"/>
                    </a:cubicBezTo>
                    <a:lnTo>
                      <a:pt x="452281" y="289783"/>
                    </a:lnTo>
                    <a:cubicBezTo>
                      <a:pt x="463139" y="291021"/>
                      <a:pt x="472950" y="283211"/>
                      <a:pt x="474188" y="272352"/>
                    </a:cubicBezTo>
                    <a:lnTo>
                      <a:pt x="475808" y="257589"/>
                    </a:lnTo>
                    <a:cubicBezTo>
                      <a:pt x="477141" y="246635"/>
                      <a:pt x="469331" y="236824"/>
                      <a:pt x="458472" y="235681"/>
                    </a:cubicBezTo>
                    <a:close/>
                    <a:moveTo>
                      <a:pt x="350935" y="250921"/>
                    </a:moveTo>
                    <a:cubicBezTo>
                      <a:pt x="343886" y="313310"/>
                      <a:pt x="287594" y="358173"/>
                      <a:pt x="225205" y="351219"/>
                    </a:cubicBezTo>
                    <a:cubicBezTo>
                      <a:pt x="162816" y="344171"/>
                      <a:pt x="117953" y="287878"/>
                      <a:pt x="124907" y="225489"/>
                    </a:cubicBezTo>
                    <a:cubicBezTo>
                      <a:pt x="131955" y="163101"/>
                      <a:pt x="188248" y="118238"/>
                      <a:pt x="250732" y="125191"/>
                    </a:cubicBezTo>
                    <a:cubicBezTo>
                      <a:pt x="313025" y="132144"/>
                      <a:pt x="357888" y="188532"/>
                      <a:pt x="350935" y="250921"/>
                    </a:cubicBezTo>
                    <a:close/>
                  </a:path>
                </a:pathLst>
              </a:custGeom>
              <a:solidFill>
                <a:srgbClr val="3C414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54"/>
              <p:cNvSpPr/>
              <p:nvPr/>
            </p:nvSpPr>
            <p:spPr>
              <a:xfrm>
                <a:off x="4855474" y="2524803"/>
                <a:ext cx="118676" cy="118674"/>
              </a:xfrm>
              <a:custGeom>
                <a:avLst/>
                <a:gdLst/>
                <a:ahLst/>
                <a:cxnLst/>
                <a:rect l="l" t="t" r="r" b="b"/>
                <a:pathLst>
                  <a:path w="118676" h="118674" extrusionOk="0">
                    <a:moveTo>
                      <a:pt x="65997" y="369"/>
                    </a:moveTo>
                    <a:cubicBezTo>
                      <a:pt x="33422" y="-3251"/>
                      <a:pt x="4085" y="20181"/>
                      <a:pt x="370" y="52661"/>
                    </a:cubicBezTo>
                    <a:cubicBezTo>
                      <a:pt x="-3249" y="85237"/>
                      <a:pt x="20087" y="114574"/>
                      <a:pt x="52662" y="118288"/>
                    </a:cubicBezTo>
                    <a:cubicBezTo>
                      <a:pt x="85238" y="122003"/>
                      <a:pt x="114575" y="98476"/>
                      <a:pt x="118289" y="65996"/>
                    </a:cubicBezTo>
                    <a:cubicBezTo>
                      <a:pt x="122004" y="33421"/>
                      <a:pt x="98573" y="4084"/>
                      <a:pt x="65997" y="369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9" name="Google Shape;709;p54"/>
            <p:cNvGrpSpPr/>
            <p:nvPr/>
          </p:nvGrpSpPr>
          <p:grpSpPr>
            <a:xfrm>
              <a:off x="5888164" y="2000249"/>
              <a:ext cx="762094" cy="762095"/>
              <a:chOff x="5888164" y="2000249"/>
              <a:chExt cx="762094" cy="762095"/>
            </a:xfrm>
          </p:grpSpPr>
          <p:sp>
            <p:nvSpPr>
              <p:cNvPr id="710" name="Google Shape;710;p54"/>
              <p:cNvSpPr/>
              <p:nvPr/>
            </p:nvSpPr>
            <p:spPr>
              <a:xfrm>
                <a:off x="5888164" y="2485167"/>
                <a:ext cx="69342" cy="277177"/>
              </a:xfrm>
              <a:custGeom>
                <a:avLst/>
                <a:gdLst/>
                <a:ahLst/>
                <a:cxnLst/>
                <a:rect l="l" t="t" r="r" b="b"/>
                <a:pathLst>
                  <a:path w="69342" h="277177" extrusionOk="0">
                    <a:moveTo>
                      <a:pt x="53912" y="0"/>
                    </a:moveTo>
                    <a:lnTo>
                      <a:pt x="15431" y="0"/>
                    </a:lnTo>
                    <a:cubicBezTo>
                      <a:pt x="6953" y="0"/>
                      <a:pt x="0" y="6858"/>
                      <a:pt x="0" y="15430"/>
                    </a:cubicBezTo>
                    <a:lnTo>
                      <a:pt x="0" y="261747"/>
                    </a:lnTo>
                    <a:cubicBezTo>
                      <a:pt x="0" y="270224"/>
                      <a:pt x="6858" y="277177"/>
                      <a:pt x="15431" y="277177"/>
                    </a:cubicBezTo>
                    <a:lnTo>
                      <a:pt x="53912" y="277177"/>
                    </a:lnTo>
                    <a:cubicBezTo>
                      <a:pt x="62389" y="277177"/>
                      <a:pt x="69342" y="270319"/>
                      <a:pt x="69342" y="261747"/>
                    </a:cubicBezTo>
                    <a:lnTo>
                      <a:pt x="69342" y="15430"/>
                    </a:lnTo>
                    <a:cubicBezTo>
                      <a:pt x="69247" y="6858"/>
                      <a:pt x="62389" y="0"/>
                      <a:pt x="53912" y="0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54"/>
              <p:cNvSpPr/>
              <p:nvPr/>
            </p:nvSpPr>
            <p:spPr>
              <a:xfrm>
                <a:off x="5957411" y="2554413"/>
                <a:ext cx="69341" cy="207930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207930" extrusionOk="0">
                    <a:moveTo>
                      <a:pt x="53912" y="0"/>
                    </a:moveTo>
                    <a:lnTo>
                      <a:pt x="15431" y="0"/>
                    </a:lnTo>
                    <a:cubicBezTo>
                      <a:pt x="6953" y="0"/>
                      <a:pt x="0" y="6858"/>
                      <a:pt x="0" y="15431"/>
                    </a:cubicBezTo>
                    <a:lnTo>
                      <a:pt x="0" y="192500"/>
                    </a:lnTo>
                    <a:cubicBezTo>
                      <a:pt x="0" y="200978"/>
                      <a:pt x="6858" y="207931"/>
                      <a:pt x="15431" y="207931"/>
                    </a:cubicBezTo>
                    <a:lnTo>
                      <a:pt x="53912" y="207931"/>
                    </a:lnTo>
                    <a:cubicBezTo>
                      <a:pt x="62389" y="207931"/>
                      <a:pt x="69342" y="201073"/>
                      <a:pt x="69342" y="192500"/>
                    </a:cubicBezTo>
                    <a:lnTo>
                      <a:pt x="69342" y="15431"/>
                    </a:lnTo>
                    <a:cubicBezTo>
                      <a:pt x="69342" y="6953"/>
                      <a:pt x="62389" y="0"/>
                      <a:pt x="53912" y="0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4"/>
              <p:cNvSpPr/>
              <p:nvPr/>
            </p:nvSpPr>
            <p:spPr>
              <a:xfrm>
                <a:off x="6096000" y="2346578"/>
                <a:ext cx="69341" cy="415670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415670" extrusionOk="0">
                    <a:moveTo>
                      <a:pt x="53912" y="0"/>
                    </a:moveTo>
                    <a:lnTo>
                      <a:pt x="15430" y="0"/>
                    </a:lnTo>
                    <a:cubicBezTo>
                      <a:pt x="6953" y="0"/>
                      <a:pt x="0" y="6858"/>
                      <a:pt x="0" y="15430"/>
                    </a:cubicBezTo>
                    <a:lnTo>
                      <a:pt x="0" y="400241"/>
                    </a:lnTo>
                    <a:cubicBezTo>
                      <a:pt x="0" y="408718"/>
                      <a:pt x="6858" y="415671"/>
                      <a:pt x="15430" y="415671"/>
                    </a:cubicBezTo>
                    <a:lnTo>
                      <a:pt x="53912" y="415671"/>
                    </a:lnTo>
                    <a:cubicBezTo>
                      <a:pt x="62389" y="415671"/>
                      <a:pt x="69342" y="408813"/>
                      <a:pt x="69342" y="400241"/>
                    </a:cubicBezTo>
                    <a:lnTo>
                      <a:pt x="69342" y="15430"/>
                    </a:lnTo>
                    <a:cubicBezTo>
                      <a:pt x="69247" y="6953"/>
                      <a:pt x="62389" y="0"/>
                      <a:pt x="53912" y="0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54"/>
              <p:cNvSpPr/>
              <p:nvPr/>
            </p:nvSpPr>
            <p:spPr>
              <a:xfrm>
                <a:off x="6165246" y="2485167"/>
                <a:ext cx="69341" cy="277177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277177" extrusionOk="0">
                    <a:moveTo>
                      <a:pt x="53912" y="0"/>
                    </a:moveTo>
                    <a:lnTo>
                      <a:pt x="15431" y="0"/>
                    </a:lnTo>
                    <a:cubicBezTo>
                      <a:pt x="6953" y="0"/>
                      <a:pt x="0" y="6858"/>
                      <a:pt x="0" y="15430"/>
                    </a:cubicBezTo>
                    <a:lnTo>
                      <a:pt x="0" y="261747"/>
                    </a:lnTo>
                    <a:cubicBezTo>
                      <a:pt x="0" y="270224"/>
                      <a:pt x="6858" y="277177"/>
                      <a:pt x="15431" y="277177"/>
                    </a:cubicBezTo>
                    <a:lnTo>
                      <a:pt x="53912" y="277177"/>
                    </a:lnTo>
                    <a:cubicBezTo>
                      <a:pt x="62389" y="277177"/>
                      <a:pt x="69342" y="270319"/>
                      <a:pt x="69342" y="261747"/>
                    </a:cubicBezTo>
                    <a:lnTo>
                      <a:pt x="69342" y="15430"/>
                    </a:lnTo>
                    <a:cubicBezTo>
                      <a:pt x="69342" y="6858"/>
                      <a:pt x="62389" y="0"/>
                      <a:pt x="53912" y="0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54"/>
              <p:cNvSpPr/>
              <p:nvPr/>
            </p:nvSpPr>
            <p:spPr>
              <a:xfrm>
                <a:off x="6303740" y="2415920"/>
                <a:ext cx="69341" cy="346424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346424" extrusionOk="0">
                    <a:moveTo>
                      <a:pt x="53912" y="0"/>
                    </a:moveTo>
                    <a:lnTo>
                      <a:pt x="15430" y="0"/>
                    </a:lnTo>
                    <a:cubicBezTo>
                      <a:pt x="6953" y="0"/>
                      <a:pt x="0" y="6858"/>
                      <a:pt x="0" y="15430"/>
                    </a:cubicBezTo>
                    <a:lnTo>
                      <a:pt x="0" y="330994"/>
                    </a:lnTo>
                    <a:cubicBezTo>
                      <a:pt x="0" y="339471"/>
                      <a:pt x="6858" y="346424"/>
                      <a:pt x="15430" y="346424"/>
                    </a:cubicBezTo>
                    <a:lnTo>
                      <a:pt x="53912" y="346424"/>
                    </a:lnTo>
                    <a:cubicBezTo>
                      <a:pt x="62389" y="346424"/>
                      <a:pt x="69342" y="339566"/>
                      <a:pt x="69342" y="330994"/>
                    </a:cubicBezTo>
                    <a:lnTo>
                      <a:pt x="69342" y="15430"/>
                    </a:lnTo>
                    <a:cubicBezTo>
                      <a:pt x="69342" y="6858"/>
                      <a:pt x="62484" y="0"/>
                      <a:pt x="53912" y="0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54"/>
              <p:cNvSpPr/>
              <p:nvPr/>
            </p:nvSpPr>
            <p:spPr>
              <a:xfrm>
                <a:off x="6373082" y="2415920"/>
                <a:ext cx="69341" cy="346424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346424" extrusionOk="0">
                    <a:moveTo>
                      <a:pt x="53912" y="0"/>
                    </a:moveTo>
                    <a:lnTo>
                      <a:pt x="15430" y="0"/>
                    </a:lnTo>
                    <a:cubicBezTo>
                      <a:pt x="6953" y="0"/>
                      <a:pt x="0" y="6858"/>
                      <a:pt x="0" y="15430"/>
                    </a:cubicBezTo>
                    <a:lnTo>
                      <a:pt x="0" y="330994"/>
                    </a:lnTo>
                    <a:cubicBezTo>
                      <a:pt x="0" y="339471"/>
                      <a:pt x="6858" y="346424"/>
                      <a:pt x="15430" y="346424"/>
                    </a:cubicBezTo>
                    <a:lnTo>
                      <a:pt x="53912" y="346424"/>
                    </a:lnTo>
                    <a:cubicBezTo>
                      <a:pt x="62389" y="346424"/>
                      <a:pt x="69342" y="339566"/>
                      <a:pt x="69342" y="330994"/>
                    </a:cubicBezTo>
                    <a:lnTo>
                      <a:pt x="69342" y="15430"/>
                    </a:lnTo>
                    <a:cubicBezTo>
                      <a:pt x="69247" y="6858"/>
                      <a:pt x="62389" y="0"/>
                      <a:pt x="53912" y="0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54"/>
              <p:cNvSpPr/>
              <p:nvPr/>
            </p:nvSpPr>
            <p:spPr>
              <a:xfrm>
                <a:off x="6511575" y="2000249"/>
                <a:ext cx="69341" cy="762095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762095" extrusionOk="0">
                    <a:moveTo>
                      <a:pt x="53912" y="0"/>
                    </a:moveTo>
                    <a:lnTo>
                      <a:pt x="15430" y="0"/>
                    </a:lnTo>
                    <a:cubicBezTo>
                      <a:pt x="6953" y="0"/>
                      <a:pt x="0" y="6858"/>
                      <a:pt x="0" y="15431"/>
                    </a:cubicBezTo>
                    <a:lnTo>
                      <a:pt x="0" y="746665"/>
                    </a:lnTo>
                    <a:cubicBezTo>
                      <a:pt x="0" y="755142"/>
                      <a:pt x="6858" y="762095"/>
                      <a:pt x="15430" y="762095"/>
                    </a:cubicBezTo>
                    <a:lnTo>
                      <a:pt x="53912" y="762095"/>
                    </a:lnTo>
                    <a:cubicBezTo>
                      <a:pt x="62389" y="762095"/>
                      <a:pt x="69342" y="755237"/>
                      <a:pt x="69342" y="746665"/>
                    </a:cubicBezTo>
                    <a:lnTo>
                      <a:pt x="69342" y="15431"/>
                    </a:lnTo>
                    <a:cubicBezTo>
                      <a:pt x="69342" y="6858"/>
                      <a:pt x="62484" y="0"/>
                      <a:pt x="53912" y="0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54"/>
              <p:cNvSpPr/>
              <p:nvPr/>
            </p:nvSpPr>
            <p:spPr>
              <a:xfrm>
                <a:off x="6580917" y="2208085"/>
                <a:ext cx="69341" cy="554259"/>
              </a:xfrm>
              <a:custGeom>
                <a:avLst/>
                <a:gdLst/>
                <a:ahLst/>
                <a:cxnLst/>
                <a:rect l="l" t="t" r="r" b="b"/>
                <a:pathLst>
                  <a:path w="69341" h="554259" extrusionOk="0">
                    <a:moveTo>
                      <a:pt x="53912" y="0"/>
                    </a:moveTo>
                    <a:lnTo>
                      <a:pt x="15430" y="0"/>
                    </a:lnTo>
                    <a:cubicBezTo>
                      <a:pt x="6953" y="0"/>
                      <a:pt x="0" y="6858"/>
                      <a:pt x="0" y="15430"/>
                    </a:cubicBezTo>
                    <a:lnTo>
                      <a:pt x="0" y="538829"/>
                    </a:lnTo>
                    <a:cubicBezTo>
                      <a:pt x="0" y="547306"/>
                      <a:pt x="6858" y="554260"/>
                      <a:pt x="15430" y="554260"/>
                    </a:cubicBezTo>
                    <a:lnTo>
                      <a:pt x="53912" y="554260"/>
                    </a:lnTo>
                    <a:cubicBezTo>
                      <a:pt x="62389" y="554260"/>
                      <a:pt x="69342" y="547402"/>
                      <a:pt x="69342" y="538829"/>
                    </a:cubicBezTo>
                    <a:lnTo>
                      <a:pt x="69342" y="15430"/>
                    </a:lnTo>
                    <a:cubicBezTo>
                      <a:pt x="69247" y="6858"/>
                      <a:pt x="62389" y="0"/>
                      <a:pt x="53912" y="0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8" name="Google Shape;718;p54"/>
            <p:cNvGrpSpPr/>
            <p:nvPr/>
          </p:nvGrpSpPr>
          <p:grpSpPr>
            <a:xfrm>
              <a:off x="4492847" y="2637662"/>
              <a:ext cx="3095529" cy="1639919"/>
              <a:chOff x="4492847" y="2637662"/>
              <a:chExt cx="3095529" cy="1639919"/>
            </a:xfrm>
          </p:grpSpPr>
          <p:sp>
            <p:nvSpPr>
              <p:cNvPr id="719" name="Google Shape;719;p54"/>
              <p:cNvSpPr/>
              <p:nvPr/>
            </p:nvSpPr>
            <p:spPr>
              <a:xfrm>
                <a:off x="4575238" y="2712814"/>
                <a:ext cx="2937605" cy="1490091"/>
              </a:xfrm>
              <a:custGeom>
                <a:avLst/>
                <a:gdLst/>
                <a:ahLst/>
                <a:cxnLst/>
                <a:rect l="l" t="t" r="r" b="b"/>
                <a:pathLst>
                  <a:path w="2937605" h="1490091" extrusionOk="0">
                    <a:moveTo>
                      <a:pt x="31337" y="1490091"/>
                    </a:moveTo>
                    <a:lnTo>
                      <a:pt x="0" y="1443228"/>
                    </a:lnTo>
                    <a:lnTo>
                      <a:pt x="489966" y="1117664"/>
                    </a:lnTo>
                    <a:lnTo>
                      <a:pt x="982123" y="953643"/>
                    </a:lnTo>
                    <a:lnTo>
                      <a:pt x="1461135" y="1113377"/>
                    </a:lnTo>
                    <a:lnTo>
                      <a:pt x="1939671" y="795623"/>
                    </a:lnTo>
                    <a:lnTo>
                      <a:pt x="2414588" y="637223"/>
                    </a:lnTo>
                    <a:lnTo>
                      <a:pt x="2892552" y="0"/>
                    </a:lnTo>
                    <a:lnTo>
                      <a:pt x="2937605" y="33909"/>
                    </a:lnTo>
                    <a:lnTo>
                      <a:pt x="2449068" y="685229"/>
                    </a:lnTo>
                    <a:lnTo>
                      <a:pt x="1961007" y="847915"/>
                    </a:lnTo>
                    <a:lnTo>
                      <a:pt x="1469517" y="1175576"/>
                    </a:lnTo>
                    <a:lnTo>
                      <a:pt x="982123" y="1013174"/>
                    </a:lnTo>
                    <a:lnTo>
                      <a:pt x="511397" y="1170051"/>
                    </a:lnTo>
                    <a:close/>
                  </a:path>
                </a:pathLst>
              </a:custGeom>
              <a:solidFill>
                <a:srgbClr val="8287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54"/>
              <p:cNvSpPr/>
              <p:nvPr/>
            </p:nvSpPr>
            <p:spPr>
              <a:xfrm>
                <a:off x="4492847" y="4081271"/>
                <a:ext cx="196214" cy="196310"/>
              </a:xfrm>
              <a:custGeom>
                <a:avLst/>
                <a:gdLst/>
                <a:ahLst/>
                <a:cxnLst/>
                <a:rect l="l" t="t" r="r" b="b"/>
                <a:pathLst>
                  <a:path w="196214" h="196310" extrusionOk="0">
                    <a:moveTo>
                      <a:pt x="196215" y="98203"/>
                    </a:moveTo>
                    <a:cubicBezTo>
                      <a:pt x="196215" y="152305"/>
                      <a:pt x="152305" y="196310"/>
                      <a:pt x="98107" y="196310"/>
                    </a:cubicBezTo>
                    <a:cubicBezTo>
                      <a:pt x="43910" y="196310"/>
                      <a:pt x="0" y="152400"/>
                      <a:pt x="0" y="98203"/>
                    </a:cubicBezTo>
                    <a:cubicBezTo>
                      <a:pt x="0" y="44005"/>
                      <a:pt x="43910" y="0"/>
                      <a:pt x="98107" y="0"/>
                    </a:cubicBezTo>
                    <a:cubicBezTo>
                      <a:pt x="152209" y="0"/>
                      <a:pt x="196215" y="44005"/>
                      <a:pt x="196215" y="98203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54"/>
              <p:cNvSpPr/>
              <p:nvPr/>
            </p:nvSpPr>
            <p:spPr>
              <a:xfrm>
                <a:off x="4976050" y="3759231"/>
                <a:ext cx="196215" cy="196214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96214" extrusionOk="0">
                    <a:moveTo>
                      <a:pt x="196215" y="98012"/>
                    </a:moveTo>
                    <a:cubicBezTo>
                      <a:pt x="196215" y="152209"/>
                      <a:pt x="152305" y="196215"/>
                      <a:pt x="98108" y="196215"/>
                    </a:cubicBezTo>
                    <a:cubicBezTo>
                      <a:pt x="43910" y="196215"/>
                      <a:pt x="0" y="152209"/>
                      <a:pt x="0" y="98012"/>
                    </a:cubicBezTo>
                    <a:cubicBezTo>
                      <a:pt x="0" y="43910"/>
                      <a:pt x="43910" y="0"/>
                      <a:pt x="98108" y="0"/>
                    </a:cubicBezTo>
                    <a:cubicBezTo>
                      <a:pt x="152305" y="0"/>
                      <a:pt x="196215" y="43910"/>
                      <a:pt x="196215" y="98012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54"/>
              <p:cNvSpPr/>
              <p:nvPr/>
            </p:nvSpPr>
            <p:spPr>
              <a:xfrm>
                <a:off x="5465254" y="3598163"/>
                <a:ext cx="196215" cy="196214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96214" extrusionOk="0">
                    <a:moveTo>
                      <a:pt x="196215" y="98108"/>
                    </a:moveTo>
                    <a:cubicBezTo>
                      <a:pt x="196215" y="152209"/>
                      <a:pt x="152305" y="196215"/>
                      <a:pt x="98108" y="196215"/>
                    </a:cubicBezTo>
                    <a:cubicBezTo>
                      <a:pt x="43910" y="196215"/>
                      <a:pt x="0" y="152209"/>
                      <a:pt x="0" y="98108"/>
                    </a:cubicBezTo>
                    <a:cubicBezTo>
                      <a:pt x="0" y="43910"/>
                      <a:pt x="43910" y="0"/>
                      <a:pt x="98108" y="0"/>
                    </a:cubicBezTo>
                    <a:cubicBezTo>
                      <a:pt x="152305" y="-95"/>
                      <a:pt x="196215" y="43910"/>
                      <a:pt x="196215" y="98108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54"/>
              <p:cNvSpPr/>
              <p:nvPr/>
            </p:nvSpPr>
            <p:spPr>
              <a:xfrm>
                <a:off x="5942457" y="3753230"/>
                <a:ext cx="196310" cy="196215"/>
              </a:xfrm>
              <a:custGeom>
                <a:avLst/>
                <a:gdLst/>
                <a:ahLst/>
                <a:cxnLst/>
                <a:rect l="l" t="t" r="r" b="b"/>
                <a:pathLst>
                  <a:path w="196310" h="196215" extrusionOk="0">
                    <a:moveTo>
                      <a:pt x="196310" y="98107"/>
                    </a:moveTo>
                    <a:cubicBezTo>
                      <a:pt x="196310" y="152305"/>
                      <a:pt x="152400" y="196215"/>
                      <a:pt x="98203" y="196215"/>
                    </a:cubicBezTo>
                    <a:cubicBezTo>
                      <a:pt x="44005" y="196215"/>
                      <a:pt x="0" y="152305"/>
                      <a:pt x="0" y="98107"/>
                    </a:cubicBezTo>
                    <a:cubicBezTo>
                      <a:pt x="0" y="43910"/>
                      <a:pt x="43910" y="0"/>
                      <a:pt x="98203" y="0"/>
                    </a:cubicBezTo>
                    <a:cubicBezTo>
                      <a:pt x="152400" y="0"/>
                      <a:pt x="196310" y="43910"/>
                      <a:pt x="196310" y="98107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54"/>
              <p:cNvSpPr/>
              <p:nvPr/>
            </p:nvSpPr>
            <p:spPr>
              <a:xfrm>
                <a:off x="6425660" y="3437095"/>
                <a:ext cx="196310" cy="196215"/>
              </a:xfrm>
              <a:custGeom>
                <a:avLst/>
                <a:gdLst/>
                <a:ahLst/>
                <a:cxnLst/>
                <a:rect l="l" t="t" r="r" b="b"/>
                <a:pathLst>
                  <a:path w="196310" h="196215" extrusionOk="0">
                    <a:moveTo>
                      <a:pt x="196310" y="98108"/>
                    </a:moveTo>
                    <a:cubicBezTo>
                      <a:pt x="196310" y="152209"/>
                      <a:pt x="152305" y="196215"/>
                      <a:pt x="98108" y="196215"/>
                    </a:cubicBezTo>
                    <a:cubicBezTo>
                      <a:pt x="44006" y="196215"/>
                      <a:pt x="0" y="152209"/>
                      <a:pt x="0" y="98108"/>
                    </a:cubicBezTo>
                    <a:cubicBezTo>
                      <a:pt x="0" y="43815"/>
                      <a:pt x="44006" y="0"/>
                      <a:pt x="98108" y="0"/>
                    </a:cubicBezTo>
                    <a:cubicBezTo>
                      <a:pt x="152305" y="-95"/>
                      <a:pt x="196310" y="43815"/>
                      <a:pt x="196310" y="98108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54"/>
              <p:cNvSpPr/>
              <p:nvPr/>
            </p:nvSpPr>
            <p:spPr>
              <a:xfrm>
                <a:off x="6914864" y="3275932"/>
                <a:ext cx="196310" cy="196215"/>
              </a:xfrm>
              <a:custGeom>
                <a:avLst/>
                <a:gdLst/>
                <a:ahLst/>
                <a:cxnLst/>
                <a:rect l="l" t="t" r="r" b="b"/>
                <a:pathLst>
                  <a:path w="196310" h="196215" extrusionOk="0">
                    <a:moveTo>
                      <a:pt x="196310" y="98108"/>
                    </a:moveTo>
                    <a:cubicBezTo>
                      <a:pt x="196310" y="152305"/>
                      <a:pt x="152400" y="196215"/>
                      <a:pt x="98203" y="196215"/>
                    </a:cubicBezTo>
                    <a:cubicBezTo>
                      <a:pt x="44005" y="196215"/>
                      <a:pt x="0" y="152305"/>
                      <a:pt x="0" y="98108"/>
                    </a:cubicBezTo>
                    <a:cubicBezTo>
                      <a:pt x="0" y="43910"/>
                      <a:pt x="44005" y="0"/>
                      <a:pt x="98203" y="0"/>
                    </a:cubicBezTo>
                    <a:cubicBezTo>
                      <a:pt x="152400" y="0"/>
                      <a:pt x="196310" y="43910"/>
                      <a:pt x="196310" y="98108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54"/>
              <p:cNvSpPr/>
              <p:nvPr/>
            </p:nvSpPr>
            <p:spPr>
              <a:xfrm>
                <a:off x="7392161" y="2637662"/>
                <a:ext cx="196215" cy="196215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96215" extrusionOk="0">
                    <a:moveTo>
                      <a:pt x="196215" y="98108"/>
                    </a:moveTo>
                    <a:cubicBezTo>
                      <a:pt x="196215" y="152305"/>
                      <a:pt x="152210" y="196215"/>
                      <a:pt x="98108" y="196215"/>
                    </a:cubicBezTo>
                    <a:cubicBezTo>
                      <a:pt x="43815" y="196215"/>
                      <a:pt x="0" y="152210"/>
                      <a:pt x="0" y="98108"/>
                    </a:cubicBezTo>
                    <a:cubicBezTo>
                      <a:pt x="0" y="43910"/>
                      <a:pt x="43910" y="0"/>
                      <a:pt x="98108" y="0"/>
                    </a:cubicBezTo>
                    <a:cubicBezTo>
                      <a:pt x="152305" y="-95"/>
                      <a:pt x="196215" y="43815"/>
                      <a:pt x="196215" y="98108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7" name="Google Shape;727;p54"/>
            <p:cNvGrpSpPr/>
            <p:nvPr/>
          </p:nvGrpSpPr>
          <p:grpSpPr>
            <a:xfrm>
              <a:off x="4498752" y="2959798"/>
              <a:ext cx="3089624" cy="834579"/>
              <a:chOff x="4498752" y="2959798"/>
              <a:chExt cx="3089624" cy="834579"/>
            </a:xfrm>
          </p:grpSpPr>
          <p:sp>
            <p:nvSpPr>
              <p:cNvPr id="728" name="Google Shape;728;p54"/>
              <p:cNvSpPr/>
              <p:nvPr/>
            </p:nvSpPr>
            <p:spPr>
              <a:xfrm>
                <a:off x="4582001" y="3015614"/>
                <a:ext cx="2923889" cy="716851"/>
              </a:xfrm>
              <a:custGeom>
                <a:avLst/>
                <a:gdLst/>
                <a:ahLst/>
                <a:cxnLst/>
                <a:rect l="l" t="t" r="r" b="b"/>
                <a:pathLst>
                  <a:path w="2923889" h="716851" extrusionOk="0">
                    <a:moveTo>
                      <a:pt x="2421445" y="716851"/>
                    </a:moveTo>
                    <a:lnTo>
                      <a:pt x="1934242" y="229552"/>
                    </a:lnTo>
                    <a:lnTo>
                      <a:pt x="1454468" y="389477"/>
                    </a:lnTo>
                    <a:lnTo>
                      <a:pt x="978980" y="72580"/>
                    </a:lnTo>
                    <a:lnTo>
                      <a:pt x="507397" y="544163"/>
                    </a:lnTo>
                    <a:lnTo>
                      <a:pt x="17812" y="707422"/>
                    </a:lnTo>
                    <a:lnTo>
                      <a:pt x="0" y="653891"/>
                    </a:lnTo>
                    <a:lnTo>
                      <a:pt x="476917" y="494824"/>
                    </a:lnTo>
                    <a:lnTo>
                      <a:pt x="971741" y="0"/>
                    </a:lnTo>
                    <a:lnTo>
                      <a:pt x="1462754" y="327374"/>
                    </a:lnTo>
                    <a:lnTo>
                      <a:pt x="1949386" y="165068"/>
                    </a:lnTo>
                    <a:lnTo>
                      <a:pt x="2428685" y="644366"/>
                    </a:lnTo>
                    <a:lnTo>
                      <a:pt x="2892647" y="334994"/>
                    </a:lnTo>
                    <a:lnTo>
                      <a:pt x="2923889" y="381952"/>
                    </a:lnTo>
                    <a:close/>
                  </a:path>
                </a:pathLst>
              </a:custGeom>
              <a:solidFill>
                <a:srgbClr val="3C414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54"/>
              <p:cNvSpPr/>
              <p:nvPr/>
            </p:nvSpPr>
            <p:spPr>
              <a:xfrm>
                <a:off x="4498752" y="3592162"/>
                <a:ext cx="196215" cy="196215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96215" extrusionOk="0">
                    <a:moveTo>
                      <a:pt x="196215" y="98107"/>
                    </a:moveTo>
                    <a:cubicBezTo>
                      <a:pt x="196215" y="152209"/>
                      <a:pt x="152305" y="196215"/>
                      <a:pt x="98108" y="196215"/>
                    </a:cubicBezTo>
                    <a:cubicBezTo>
                      <a:pt x="43910" y="196215"/>
                      <a:pt x="0" y="152209"/>
                      <a:pt x="0" y="98107"/>
                    </a:cubicBezTo>
                    <a:cubicBezTo>
                      <a:pt x="0" y="44005"/>
                      <a:pt x="43910" y="0"/>
                      <a:pt x="98108" y="0"/>
                    </a:cubicBezTo>
                    <a:cubicBezTo>
                      <a:pt x="152305" y="0"/>
                      <a:pt x="196215" y="44005"/>
                      <a:pt x="196215" y="98107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4"/>
              <p:cNvSpPr/>
              <p:nvPr/>
            </p:nvSpPr>
            <p:spPr>
              <a:xfrm>
                <a:off x="4970049" y="3437095"/>
                <a:ext cx="196215" cy="196215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96215" extrusionOk="0">
                    <a:moveTo>
                      <a:pt x="196215" y="98108"/>
                    </a:moveTo>
                    <a:cubicBezTo>
                      <a:pt x="196215" y="152209"/>
                      <a:pt x="152305" y="196215"/>
                      <a:pt x="98108" y="196215"/>
                    </a:cubicBezTo>
                    <a:cubicBezTo>
                      <a:pt x="43910" y="196215"/>
                      <a:pt x="0" y="152209"/>
                      <a:pt x="0" y="98108"/>
                    </a:cubicBezTo>
                    <a:cubicBezTo>
                      <a:pt x="0" y="43815"/>
                      <a:pt x="43910" y="0"/>
                      <a:pt x="98108" y="0"/>
                    </a:cubicBezTo>
                    <a:cubicBezTo>
                      <a:pt x="152305" y="-95"/>
                      <a:pt x="196215" y="43815"/>
                      <a:pt x="196215" y="98108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54"/>
              <p:cNvSpPr/>
              <p:nvPr/>
            </p:nvSpPr>
            <p:spPr>
              <a:xfrm>
                <a:off x="5459253" y="2959798"/>
                <a:ext cx="196215" cy="196214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96214" extrusionOk="0">
                    <a:moveTo>
                      <a:pt x="196215" y="98107"/>
                    </a:moveTo>
                    <a:cubicBezTo>
                      <a:pt x="196215" y="152305"/>
                      <a:pt x="152305" y="196215"/>
                      <a:pt x="98108" y="196215"/>
                    </a:cubicBezTo>
                    <a:cubicBezTo>
                      <a:pt x="43910" y="196215"/>
                      <a:pt x="0" y="152209"/>
                      <a:pt x="0" y="98107"/>
                    </a:cubicBezTo>
                    <a:cubicBezTo>
                      <a:pt x="0" y="43910"/>
                      <a:pt x="43910" y="0"/>
                      <a:pt x="98108" y="0"/>
                    </a:cubicBezTo>
                    <a:cubicBezTo>
                      <a:pt x="152305" y="0"/>
                      <a:pt x="196215" y="43815"/>
                      <a:pt x="196215" y="98107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54"/>
              <p:cNvSpPr/>
              <p:nvPr/>
            </p:nvSpPr>
            <p:spPr>
              <a:xfrm>
                <a:off x="5942457" y="3275932"/>
                <a:ext cx="196214" cy="196215"/>
              </a:xfrm>
              <a:custGeom>
                <a:avLst/>
                <a:gdLst/>
                <a:ahLst/>
                <a:cxnLst/>
                <a:rect l="l" t="t" r="r" b="b"/>
                <a:pathLst>
                  <a:path w="196214" h="196215" extrusionOk="0">
                    <a:moveTo>
                      <a:pt x="196215" y="98108"/>
                    </a:moveTo>
                    <a:cubicBezTo>
                      <a:pt x="196215" y="152305"/>
                      <a:pt x="152305" y="196215"/>
                      <a:pt x="98107" y="196215"/>
                    </a:cubicBezTo>
                    <a:cubicBezTo>
                      <a:pt x="43910" y="196215"/>
                      <a:pt x="0" y="152305"/>
                      <a:pt x="0" y="98108"/>
                    </a:cubicBezTo>
                    <a:cubicBezTo>
                      <a:pt x="0" y="43910"/>
                      <a:pt x="43910" y="0"/>
                      <a:pt x="98107" y="0"/>
                    </a:cubicBezTo>
                    <a:cubicBezTo>
                      <a:pt x="152400" y="0"/>
                      <a:pt x="196215" y="43910"/>
                      <a:pt x="196215" y="98108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54"/>
              <p:cNvSpPr/>
              <p:nvPr/>
            </p:nvSpPr>
            <p:spPr>
              <a:xfrm>
                <a:off x="6425660" y="3114865"/>
                <a:ext cx="196310" cy="196214"/>
              </a:xfrm>
              <a:custGeom>
                <a:avLst/>
                <a:gdLst/>
                <a:ahLst/>
                <a:cxnLst/>
                <a:rect l="l" t="t" r="r" b="b"/>
                <a:pathLst>
                  <a:path w="196310" h="196214" extrusionOk="0">
                    <a:moveTo>
                      <a:pt x="196310" y="98108"/>
                    </a:moveTo>
                    <a:cubicBezTo>
                      <a:pt x="196310" y="152305"/>
                      <a:pt x="152305" y="196215"/>
                      <a:pt x="98108" y="196215"/>
                    </a:cubicBezTo>
                    <a:cubicBezTo>
                      <a:pt x="44006" y="196215"/>
                      <a:pt x="0" y="152209"/>
                      <a:pt x="0" y="98108"/>
                    </a:cubicBezTo>
                    <a:cubicBezTo>
                      <a:pt x="0" y="43910"/>
                      <a:pt x="44006" y="0"/>
                      <a:pt x="98108" y="0"/>
                    </a:cubicBezTo>
                    <a:cubicBezTo>
                      <a:pt x="152305" y="0"/>
                      <a:pt x="196310" y="43910"/>
                      <a:pt x="196310" y="98108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54"/>
              <p:cNvSpPr/>
              <p:nvPr/>
            </p:nvSpPr>
            <p:spPr>
              <a:xfrm>
                <a:off x="6914864" y="3598163"/>
                <a:ext cx="196310" cy="196214"/>
              </a:xfrm>
              <a:custGeom>
                <a:avLst/>
                <a:gdLst/>
                <a:ahLst/>
                <a:cxnLst/>
                <a:rect l="l" t="t" r="r" b="b"/>
                <a:pathLst>
                  <a:path w="196310" h="196214" extrusionOk="0">
                    <a:moveTo>
                      <a:pt x="196310" y="98108"/>
                    </a:moveTo>
                    <a:cubicBezTo>
                      <a:pt x="196310" y="152209"/>
                      <a:pt x="152400" y="196215"/>
                      <a:pt x="98203" y="196215"/>
                    </a:cubicBezTo>
                    <a:cubicBezTo>
                      <a:pt x="44005" y="196215"/>
                      <a:pt x="0" y="152209"/>
                      <a:pt x="0" y="98108"/>
                    </a:cubicBezTo>
                    <a:cubicBezTo>
                      <a:pt x="0" y="43910"/>
                      <a:pt x="44005" y="0"/>
                      <a:pt x="98203" y="0"/>
                    </a:cubicBezTo>
                    <a:cubicBezTo>
                      <a:pt x="152400" y="-95"/>
                      <a:pt x="196310" y="43910"/>
                      <a:pt x="196310" y="98108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54"/>
              <p:cNvSpPr/>
              <p:nvPr/>
            </p:nvSpPr>
            <p:spPr>
              <a:xfrm>
                <a:off x="7392161" y="3281933"/>
                <a:ext cx="196215" cy="196215"/>
              </a:xfrm>
              <a:custGeom>
                <a:avLst/>
                <a:gdLst/>
                <a:ahLst/>
                <a:cxnLst/>
                <a:rect l="l" t="t" r="r" b="b"/>
                <a:pathLst>
                  <a:path w="196215" h="196215" extrusionOk="0">
                    <a:moveTo>
                      <a:pt x="196215" y="98108"/>
                    </a:moveTo>
                    <a:cubicBezTo>
                      <a:pt x="196215" y="152210"/>
                      <a:pt x="152210" y="196215"/>
                      <a:pt x="98108" y="196215"/>
                    </a:cubicBezTo>
                    <a:cubicBezTo>
                      <a:pt x="43815" y="196215"/>
                      <a:pt x="0" y="152210"/>
                      <a:pt x="0" y="98108"/>
                    </a:cubicBezTo>
                    <a:cubicBezTo>
                      <a:pt x="0" y="43815"/>
                      <a:pt x="43910" y="0"/>
                      <a:pt x="98108" y="0"/>
                    </a:cubicBezTo>
                    <a:cubicBezTo>
                      <a:pt x="152305" y="0"/>
                      <a:pt x="196215" y="43815"/>
                      <a:pt x="196215" y="98108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6" name="Google Shape;736;p54"/>
            <p:cNvGrpSpPr/>
            <p:nvPr/>
          </p:nvGrpSpPr>
          <p:grpSpPr>
            <a:xfrm>
              <a:off x="4840414" y="4376737"/>
              <a:ext cx="1400175" cy="466725"/>
              <a:chOff x="4840414" y="4376737"/>
              <a:chExt cx="1400175" cy="466725"/>
            </a:xfrm>
          </p:grpSpPr>
          <p:sp>
            <p:nvSpPr>
              <p:cNvPr id="737" name="Google Shape;737;p54"/>
              <p:cNvSpPr/>
              <p:nvPr/>
            </p:nvSpPr>
            <p:spPr>
              <a:xfrm>
                <a:off x="4840414" y="4376737"/>
                <a:ext cx="180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80975" extrusionOk="0">
                    <a:moveTo>
                      <a:pt x="180975" y="90488"/>
                    </a:moveTo>
                    <a:cubicBezTo>
                      <a:pt x="180975" y="140462"/>
                      <a:pt x="140462" y="180975"/>
                      <a:pt x="90487" y="180975"/>
                    </a:cubicBezTo>
                    <a:cubicBezTo>
                      <a:pt x="40513" y="180975"/>
                      <a:pt x="0" y="140462"/>
                      <a:pt x="0" y="90488"/>
                    </a:cubicBezTo>
                    <a:cubicBezTo>
                      <a:pt x="0" y="40513"/>
                      <a:pt x="40513" y="0"/>
                      <a:pt x="90487" y="0"/>
                    </a:cubicBezTo>
                    <a:cubicBezTo>
                      <a:pt x="140462" y="0"/>
                      <a:pt x="180975" y="40513"/>
                      <a:pt x="180975" y="90488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54"/>
              <p:cNvSpPr/>
              <p:nvPr/>
            </p:nvSpPr>
            <p:spPr>
              <a:xfrm>
                <a:off x="5107114" y="4443412"/>
                <a:ext cx="11334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133475" h="47625" extrusionOk="0">
                    <a:moveTo>
                      <a:pt x="0" y="0"/>
                    </a:moveTo>
                    <a:lnTo>
                      <a:pt x="1133475" y="0"/>
                    </a:lnTo>
                    <a:lnTo>
                      <a:pt x="1133475" y="47625"/>
                    </a:lnTo>
                    <a:lnTo>
                      <a:pt x="0" y="47625"/>
                    </a:ln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54"/>
              <p:cNvSpPr/>
              <p:nvPr/>
            </p:nvSpPr>
            <p:spPr>
              <a:xfrm>
                <a:off x="4840414" y="4662487"/>
                <a:ext cx="18097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80975" extrusionOk="0">
                    <a:moveTo>
                      <a:pt x="180975" y="90488"/>
                    </a:moveTo>
                    <a:cubicBezTo>
                      <a:pt x="180975" y="140462"/>
                      <a:pt x="140462" y="180975"/>
                      <a:pt x="90487" y="180975"/>
                    </a:cubicBezTo>
                    <a:cubicBezTo>
                      <a:pt x="40513" y="180975"/>
                      <a:pt x="0" y="140462"/>
                      <a:pt x="0" y="90488"/>
                    </a:cubicBezTo>
                    <a:cubicBezTo>
                      <a:pt x="0" y="40513"/>
                      <a:pt x="40513" y="0"/>
                      <a:pt x="90487" y="0"/>
                    </a:cubicBezTo>
                    <a:cubicBezTo>
                      <a:pt x="140462" y="0"/>
                      <a:pt x="180975" y="40513"/>
                      <a:pt x="180975" y="90488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54"/>
              <p:cNvSpPr/>
              <p:nvPr/>
            </p:nvSpPr>
            <p:spPr>
              <a:xfrm>
                <a:off x="5107114" y="4729162"/>
                <a:ext cx="11334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133475" h="47625" extrusionOk="0">
                    <a:moveTo>
                      <a:pt x="0" y="0"/>
                    </a:moveTo>
                    <a:lnTo>
                      <a:pt x="1133475" y="0"/>
                    </a:lnTo>
                    <a:lnTo>
                      <a:pt x="1133475" y="47625"/>
                    </a:lnTo>
                    <a:lnTo>
                      <a:pt x="0" y="47625"/>
                    </a:ln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1" name="Google Shape;741;p54"/>
            <p:cNvGrpSpPr/>
            <p:nvPr/>
          </p:nvGrpSpPr>
          <p:grpSpPr>
            <a:xfrm>
              <a:off x="5926835" y="2800849"/>
              <a:ext cx="2381262" cy="2381226"/>
              <a:chOff x="5926835" y="2800849"/>
              <a:chExt cx="2381262" cy="2381226"/>
            </a:xfrm>
          </p:grpSpPr>
          <p:sp>
            <p:nvSpPr>
              <p:cNvPr id="742" name="Google Shape;742;p54"/>
              <p:cNvSpPr/>
              <p:nvPr/>
            </p:nvSpPr>
            <p:spPr>
              <a:xfrm rot="-2700000">
                <a:off x="7114568" y="3930041"/>
                <a:ext cx="187926" cy="305368"/>
              </a:xfrm>
              <a:custGeom>
                <a:avLst/>
                <a:gdLst/>
                <a:ahLst/>
                <a:cxnLst/>
                <a:rect l="l" t="t" r="r" b="b"/>
                <a:pathLst>
                  <a:path w="187926" h="305368" extrusionOk="0">
                    <a:moveTo>
                      <a:pt x="0" y="0"/>
                    </a:moveTo>
                    <a:lnTo>
                      <a:pt x="187927" y="0"/>
                    </a:lnTo>
                    <a:lnTo>
                      <a:pt x="187927" y="305369"/>
                    </a:lnTo>
                    <a:lnTo>
                      <a:pt x="0" y="305369"/>
                    </a:lnTo>
                    <a:close/>
                  </a:path>
                </a:pathLst>
              </a:custGeom>
              <a:solidFill>
                <a:srgbClr val="8287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54"/>
              <p:cNvSpPr/>
              <p:nvPr/>
            </p:nvSpPr>
            <p:spPr>
              <a:xfrm>
                <a:off x="5926835" y="2800849"/>
                <a:ext cx="1467302" cy="1467302"/>
              </a:xfrm>
              <a:custGeom>
                <a:avLst/>
                <a:gdLst/>
                <a:ahLst/>
                <a:cxnLst/>
                <a:rect l="l" t="t" r="r" b="b"/>
                <a:pathLst>
                  <a:path w="1467302" h="1467302" extrusionOk="0">
                    <a:moveTo>
                      <a:pt x="1252633" y="1252704"/>
                    </a:moveTo>
                    <a:cubicBezTo>
                      <a:pt x="966502" y="1538835"/>
                      <a:pt x="500825" y="1538835"/>
                      <a:pt x="214598" y="1252704"/>
                    </a:cubicBezTo>
                    <a:cubicBezTo>
                      <a:pt x="-71533" y="966573"/>
                      <a:pt x="-71533" y="500896"/>
                      <a:pt x="214598" y="214670"/>
                    </a:cubicBezTo>
                    <a:cubicBezTo>
                      <a:pt x="500825" y="-71557"/>
                      <a:pt x="966502" y="-71557"/>
                      <a:pt x="1252633" y="214670"/>
                    </a:cubicBezTo>
                    <a:cubicBezTo>
                      <a:pt x="1538859" y="500801"/>
                      <a:pt x="1538859" y="966478"/>
                      <a:pt x="1252633" y="1252704"/>
                    </a:cubicBezTo>
                    <a:close/>
                    <a:moveTo>
                      <a:pt x="315468" y="315539"/>
                    </a:moveTo>
                    <a:cubicBezTo>
                      <a:pt x="84963" y="546140"/>
                      <a:pt x="84868" y="921234"/>
                      <a:pt x="315468" y="1151739"/>
                    </a:cubicBezTo>
                    <a:cubicBezTo>
                      <a:pt x="545973" y="1382339"/>
                      <a:pt x="921163" y="1382339"/>
                      <a:pt x="1151668" y="1151739"/>
                    </a:cubicBezTo>
                    <a:cubicBezTo>
                      <a:pt x="1382268" y="921234"/>
                      <a:pt x="1382268" y="546140"/>
                      <a:pt x="1151668" y="315539"/>
                    </a:cubicBezTo>
                    <a:cubicBezTo>
                      <a:pt x="921163" y="85034"/>
                      <a:pt x="546068" y="85034"/>
                      <a:pt x="315468" y="315539"/>
                    </a:cubicBezTo>
                    <a:close/>
                  </a:path>
                </a:pathLst>
              </a:custGeom>
              <a:solidFill>
                <a:srgbClr val="0A1E2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54"/>
              <p:cNvSpPr/>
              <p:nvPr/>
            </p:nvSpPr>
            <p:spPr>
              <a:xfrm>
                <a:off x="6069389" y="2943510"/>
                <a:ext cx="1182064" cy="1182028"/>
              </a:xfrm>
              <a:custGeom>
                <a:avLst/>
                <a:gdLst/>
                <a:ahLst/>
                <a:cxnLst/>
                <a:rect l="l" t="t" r="r" b="b"/>
                <a:pathLst>
                  <a:path w="1182064" h="1182028" extrusionOk="0">
                    <a:moveTo>
                      <a:pt x="172914" y="172879"/>
                    </a:moveTo>
                    <a:cubicBezTo>
                      <a:pt x="-57590" y="403479"/>
                      <a:pt x="-57686" y="778573"/>
                      <a:pt x="172914" y="1009079"/>
                    </a:cubicBezTo>
                    <a:cubicBezTo>
                      <a:pt x="403420" y="1239679"/>
                      <a:pt x="778609" y="1239679"/>
                      <a:pt x="1009114" y="1009079"/>
                    </a:cubicBezTo>
                    <a:cubicBezTo>
                      <a:pt x="1239714" y="778573"/>
                      <a:pt x="1239714" y="403479"/>
                      <a:pt x="1009114" y="172879"/>
                    </a:cubicBezTo>
                    <a:cubicBezTo>
                      <a:pt x="778609" y="-57626"/>
                      <a:pt x="403515" y="-57626"/>
                      <a:pt x="172914" y="1728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54"/>
              <p:cNvSpPr/>
              <p:nvPr/>
            </p:nvSpPr>
            <p:spPr>
              <a:xfrm>
                <a:off x="7188041" y="4062126"/>
                <a:ext cx="1120056" cy="1119949"/>
              </a:xfrm>
              <a:custGeom>
                <a:avLst/>
                <a:gdLst/>
                <a:ahLst/>
                <a:cxnLst/>
                <a:rect l="l" t="t" r="r" b="b"/>
                <a:pathLst>
                  <a:path w="1120056" h="1119949" extrusionOk="0">
                    <a:moveTo>
                      <a:pt x="1076611" y="806958"/>
                    </a:moveTo>
                    <a:lnTo>
                      <a:pt x="223456" y="0"/>
                    </a:lnTo>
                    <a:lnTo>
                      <a:pt x="0" y="223456"/>
                    </a:lnTo>
                    <a:lnTo>
                      <a:pt x="807053" y="1076611"/>
                    </a:lnTo>
                    <a:cubicBezTo>
                      <a:pt x="833533" y="1104614"/>
                      <a:pt x="869061" y="1119949"/>
                      <a:pt x="907161" y="1119949"/>
                    </a:cubicBezTo>
                    <a:cubicBezTo>
                      <a:pt x="943832" y="1119949"/>
                      <a:pt x="978408" y="1105567"/>
                      <a:pt x="1004602" y="1079278"/>
                    </a:cubicBezTo>
                    <a:lnTo>
                      <a:pt x="1079373" y="1004602"/>
                    </a:lnTo>
                    <a:cubicBezTo>
                      <a:pt x="1106043" y="977932"/>
                      <a:pt x="1120521" y="942689"/>
                      <a:pt x="1120045" y="905351"/>
                    </a:cubicBezTo>
                    <a:cubicBezTo>
                      <a:pt x="1119473" y="867918"/>
                      <a:pt x="1104043" y="833056"/>
                      <a:pt x="1076611" y="806958"/>
                    </a:cubicBezTo>
                    <a:close/>
                  </a:path>
                </a:pathLst>
              </a:custGeom>
              <a:solidFill>
                <a:srgbClr val="00AF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54"/>
              <p:cNvSpPr/>
              <p:nvPr/>
            </p:nvSpPr>
            <p:spPr>
              <a:xfrm>
                <a:off x="7149083" y="4023264"/>
                <a:ext cx="384619" cy="384428"/>
              </a:xfrm>
              <a:custGeom>
                <a:avLst/>
                <a:gdLst/>
                <a:ahLst/>
                <a:cxnLst/>
                <a:rect l="l" t="t" r="r" b="b"/>
                <a:pathLst>
                  <a:path w="384619" h="384428" extrusionOk="0">
                    <a:moveTo>
                      <a:pt x="350139" y="34385"/>
                    </a:moveTo>
                    <a:cubicBezTo>
                      <a:pt x="327946" y="12192"/>
                      <a:pt x="298418" y="0"/>
                      <a:pt x="266986" y="0"/>
                    </a:cubicBezTo>
                    <a:cubicBezTo>
                      <a:pt x="235648" y="0"/>
                      <a:pt x="206121" y="12192"/>
                      <a:pt x="183928" y="34385"/>
                    </a:cubicBezTo>
                    <a:lnTo>
                      <a:pt x="34480" y="183832"/>
                    </a:lnTo>
                    <a:cubicBezTo>
                      <a:pt x="12287" y="206026"/>
                      <a:pt x="0" y="235553"/>
                      <a:pt x="0" y="266986"/>
                    </a:cubicBezTo>
                    <a:cubicBezTo>
                      <a:pt x="0" y="298418"/>
                      <a:pt x="12192" y="327850"/>
                      <a:pt x="34480" y="350044"/>
                    </a:cubicBezTo>
                    <a:cubicBezTo>
                      <a:pt x="56674" y="372237"/>
                      <a:pt x="86201" y="384429"/>
                      <a:pt x="117538" y="384429"/>
                    </a:cubicBezTo>
                    <a:cubicBezTo>
                      <a:pt x="148971" y="384429"/>
                      <a:pt x="178498" y="372237"/>
                      <a:pt x="200692" y="350044"/>
                    </a:cubicBezTo>
                    <a:lnTo>
                      <a:pt x="350234" y="200596"/>
                    </a:lnTo>
                    <a:cubicBezTo>
                      <a:pt x="372428" y="178403"/>
                      <a:pt x="384620" y="148876"/>
                      <a:pt x="384620" y="117538"/>
                    </a:cubicBezTo>
                    <a:cubicBezTo>
                      <a:pt x="384620" y="86011"/>
                      <a:pt x="372332" y="56578"/>
                      <a:pt x="350139" y="34385"/>
                    </a:cubicBezTo>
                    <a:close/>
                  </a:path>
                </a:pathLst>
              </a:custGeom>
              <a:solidFill>
                <a:srgbClr val="FF4B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7" name="Google Shape;747;p54"/>
            <p:cNvGrpSpPr/>
            <p:nvPr/>
          </p:nvGrpSpPr>
          <p:grpSpPr>
            <a:xfrm>
              <a:off x="7011447" y="1675542"/>
              <a:ext cx="714375" cy="714375"/>
              <a:chOff x="7011447" y="1675542"/>
              <a:chExt cx="714375" cy="714375"/>
            </a:xfrm>
          </p:grpSpPr>
          <p:sp>
            <p:nvSpPr>
              <p:cNvPr id="748" name="Google Shape;748;p54"/>
              <p:cNvSpPr/>
              <p:nvPr/>
            </p:nvSpPr>
            <p:spPr>
              <a:xfrm>
                <a:off x="7011447" y="1675542"/>
                <a:ext cx="714375" cy="714375"/>
              </a:xfrm>
              <a:custGeom>
                <a:avLst/>
                <a:gdLst/>
                <a:ahLst/>
                <a:cxnLst/>
                <a:rect l="l" t="t" r="r" b="b"/>
                <a:pathLst>
                  <a:path w="714375" h="714375" extrusionOk="0">
                    <a:moveTo>
                      <a:pt x="714375" y="357188"/>
                    </a:moveTo>
                    <a:cubicBezTo>
                      <a:pt x="714375" y="554457"/>
                      <a:pt x="554457" y="714375"/>
                      <a:pt x="357187" y="714375"/>
                    </a:cubicBezTo>
                    <a:cubicBezTo>
                      <a:pt x="159918" y="714375"/>
                      <a:pt x="0" y="554457"/>
                      <a:pt x="0" y="357188"/>
                    </a:cubicBezTo>
                    <a:cubicBezTo>
                      <a:pt x="0" y="159918"/>
                      <a:pt x="159918" y="0"/>
                      <a:pt x="357187" y="0"/>
                    </a:cubicBezTo>
                    <a:cubicBezTo>
                      <a:pt x="554457" y="0"/>
                      <a:pt x="714375" y="159918"/>
                      <a:pt x="714375" y="357188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54"/>
              <p:cNvSpPr/>
              <p:nvPr/>
            </p:nvSpPr>
            <p:spPr>
              <a:xfrm>
                <a:off x="7048118" y="1712213"/>
                <a:ext cx="641032" cy="641032"/>
              </a:xfrm>
              <a:custGeom>
                <a:avLst/>
                <a:gdLst/>
                <a:ahLst/>
                <a:cxnLst/>
                <a:rect l="l" t="t" r="r" b="b"/>
                <a:pathLst>
                  <a:path w="641032" h="641032" extrusionOk="0">
                    <a:moveTo>
                      <a:pt x="320516" y="641032"/>
                    </a:moveTo>
                    <a:cubicBezTo>
                      <a:pt x="143732" y="641032"/>
                      <a:pt x="0" y="497205"/>
                      <a:pt x="0" y="320516"/>
                    </a:cubicBezTo>
                    <a:cubicBezTo>
                      <a:pt x="0" y="143732"/>
                      <a:pt x="143828" y="0"/>
                      <a:pt x="320516" y="0"/>
                    </a:cubicBezTo>
                    <a:cubicBezTo>
                      <a:pt x="497300" y="0"/>
                      <a:pt x="641033" y="143827"/>
                      <a:pt x="641033" y="320516"/>
                    </a:cubicBezTo>
                    <a:cubicBezTo>
                      <a:pt x="641033" y="497205"/>
                      <a:pt x="497205" y="641032"/>
                      <a:pt x="320516" y="641032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54"/>
              <p:cNvSpPr/>
              <p:nvPr/>
            </p:nvSpPr>
            <p:spPr>
              <a:xfrm>
                <a:off x="7066407" y="1730501"/>
                <a:ext cx="604456" cy="604456"/>
              </a:xfrm>
              <a:custGeom>
                <a:avLst/>
                <a:gdLst/>
                <a:ahLst/>
                <a:cxnLst/>
                <a:rect l="l" t="t" r="r" b="b"/>
                <a:pathLst>
                  <a:path w="604456" h="604456" extrusionOk="0">
                    <a:moveTo>
                      <a:pt x="302228" y="604457"/>
                    </a:moveTo>
                    <a:cubicBezTo>
                      <a:pt x="135541" y="604457"/>
                      <a:pt x="0" y="468916"/>
                      <a:pt x="0" y="302228"/>
                    </a:cubicBezTo>
                    <a:cubicBezTo>
                      <a:pt x="0" y="135541"/>
                      <a:pt x="135541" y="0"/>
                      <a:pt x="302228" y="0"/>
                    </a:cubicBezTo>
                    <a:cubicBezTo>
                      <a:pt x="468916" y="0"/>
                      <a:pt x="604456" y="135541"/>
                      <a:pt x="604456" y="302228"/>
                    </a:cubicBezTo>
                    <a:cubicBezTo>
                      <a:pt x="604456" y="468820"/>
                      <a:pt x="468821" y="604457"/>
                      <a:pt x="302228" y="604457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54"/>
              <p:cNvSpPr/>
              <p:nvPr/>
            </p:nvSpPr>
            <p:spPr>
              <a:xfrm>
                <a:off x="7084694" y="1748694"/>
                <a:ext cx="567880" cy="567880"/>
              </a:xfrm>
              <a:custGeom>
                <a:avLst/>
                <a:gdLst/>
                <a:ahLst/>
                <a:cxnLst/>
                <a:rect l="l" t="t" r="r" b="b"/>
                <a:pathLst>
                  <a:path w="567880" h="567880" extrusionOk="0">
                    <a:moveTo>
                      <a:pt x="283940" y="567881"/>
                    </a:moveTo>
                    <a:cubicBezTo>
                      <a:pt x="127349" y="567881"/>
                      <a:pt x="0" y="440531"/>
                      <a:pt x="0" y="283940"/>
                    </a:cubicBezTo>
                    <a:cubicBezTo>
                      <a:pt x="0" y="127349"/>
                      <a:pt x="127349" y="0"/>
                      <a:pt x="283940" y="0"/>
                    </a:cubicBezTo>
                    <a:cubicBezTo>
                      <a:pt x="440531" y="0"/>
                      <a:pt x="567881" y="127349"/>
                      <a:pt x="567881" y="283940"/>
                    </a:cubicBezTo>
                    <a:cubicBezTo>
                      <a:pt x="567785" y="440531"/>
                      <a:pt x="440436" y="567881"/>
                      <a:pt x="283940" y="567881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54"/>
              <p:cNvSpPr/>
              <p:nvPr/>
            </p:nvSpPr>
            <p:spPr>
              <a:xfrm>
                <a:off x="7220331" y="1803843"/>
                <a:ext cx="296513" cy="457866"/>
              </a:xfrm>
              <a:custGeom>
                <a:avLst/>
                <a:gdLst/>
                <a:ahLst/>
                <a:cxnLst/>
                <a:rect l="l" t="t" r="r" b="b"/>
                <a:pathLst>
                  <a:path w="296513" h="457866" extrusionOk="0">
                    <a:moveTo>
                      <a:pt x="296513" y="303371"/>
                    </a:moveTo>
                    <a:cubicBezTo>
                      <a:pt x="296513" y="336423"/>
                      <a:pt x="285464" y="362045"/>
                      <a:pt x="263271" y="380238"/>
                    </a:cubicBezTo>
                    <a:cubicBezTo>
                      <a:pt x="241078" y="398431"/>
                      <a:pt x="208216" y="408337"/>
                      <a:pt x="164782" y="409956"/>
                    </a:cubicBezTo>
                    <a:lnTo>
                      <a:pt x="164782" y="457867"/>
                    </a:lnTo>
                    <a:lnTo>
                      <a:pt x="134969" y="457867"/>
                    </a:lnTo>
                    <a:lnTo>
                      <a:pt x="134969" y="410718"/>
                    </a:lnTo>
                    <a:cubicBezTo>
                      <a:pt x="95726" y="409289"/>
                      <a:pt x="65151" y="399955"/>
                      <a:pt x="43243" y="382905"/>
                    </a:cubicBezTo>
                    <a:cubicBezTo>
                      <a:pt x="21336" y="365855"/>
                      <a:pt x="6953" y="333280"/>
                      <a:pt x="0" y="298037"/>
                    </a:cubicBezTo>
                    <a:lnTo>
                      <a:pt x="70104" y="298037"/>
                    </a:lnTo>
                    <a:cubicBezTo>
                      <a:pt x="73628" y="318707"/>
                      <a:pt x="80486" y="327374"/>
                      <a:pt x="90773" y="336899"/>
                    </a:cubicBezTo>
                    <a:cubicBezTo>
                      <a:pt x="101060" y="346520"/>
                      <a:pt x="115824" y="352139"/>
                      <a:pt x="134969" y="354044"/>
                    </a:cubicBezTo>
                    <a:lnTo>
                      <a:pt x="134969" y="246983"/>
                    </a:lnTo>
                    <a:cubicBezTo>
                      <a:pt x="134398" y="246602"/>
                      <a:pt x="133064" y="246221"/>
                      <a:pt x="130873" y="245745"/>
                    </a:cubicBezTo>
                    <a:cubicBezTo>
                      <a:pt x="128683" y="245269"/>
                      <a:pt x="127254" y="245078"/>
                      <a:pt x="126492" y="245078"/>
                    </a:cubicBezTo>
                    <a:cubicBezTo>
                      <a:pt x="96964" y="238316"/>
                      <a:pt x="74581" y="230315"/>
                      <a:pt x="59531" y="221171"/>
                    </a:cubicBezTo>
                    <a:cubicBezTo>
                      <a:pt x="44482" y="211931"/>
                      <a:pt x="32861" y="200216"/>
                      <a:pt x="24574" y="186119"/>
                    </a:cubicBezTo>
                    <a:cubicBezTo>
                      <a:pt x="16383" y="171926"/>
                      <a:pt x="12192" y="154686"/>
                      <a:pt x="12192" y="134207"/>
                    </a:cubicBezTo>
                    <a:cubicBezTo>
                      <a:pt x="12192" y="103918"/>
                      <a:pt x="22670" y="80486"/>
                      <a:pt x="43624" y="63818"/>
                    </a:cubicBezTo>
                    <a:cubicBezTo>
                      <a:pt x="64579" y="47244"/>
                      <a:pt x="94964" y="38195"/>
                      <a:pt x="134969" y="36671"/>
                    </a:cubicBezTo>
                    <a:lnTo>
                      <a:pt x="134969" y="0"/>
                    </a:lnTo>
                    <a:lnTo>
                      <a:pt x="164782" y="0"/>
                    </a:lnTo>
                    <a:lnTo>
                      <a:pt x="164782" y="36671"/>
                    </a:lnTo>
                    <a:cubicBezTo>
                      <a:pt x="188690" y="37624"/>
                      <a:pt x="208693" y="41434"/>
                      <a:pt x="224599" y="48006"/>
                    </a:cubicBezTo>
                    <a:cubicBezTo>
                      <a:pt x="240601" y="54674"/>
                      <a:pt x="253460" y="64484"/>
                      <a:pt x="263176" y="77343"/>
                    </a:cubicBezTo>
                    <a:cubicBezTo>
                      <a:pt x="272987" y="90202"/>
                      <a:pt x="280797" y="113919"/>
                      <a:pt x="286893" y="137827"/>
                    </a:cubicBezTo>
                    <a:lnTo>
                      <a:pt x="214598" y="137827"/>
                    </a:lnTo>
                    <a:cubicBezTo>
                      <a:pt x="211836" y="121920"/>
                      <a:pt x="206502" y="115062"/>
                      <a:pt x="198596" y="106299"/>
                    </a:cubicBezTo>
                    <a:cubicBezTo>
                      <a:pt x="190690" y="97631"/>
                      <a:pt x="179356" y="92297"/>
                      <a:pt x="164782" y="90297"/>
                    </a:cubicBezTo>
                    <a:lnTo>
                      <a:pt x="164782" y="186690"/>
                    </a:lnTo>
                    <a:lnTo>
                      <a:pt x="167735" y="187262"/>
                    </a:lnTo>
                    <a:cubicBezTo>
                      <a:pt x="173069" y="187262"/>
                      <a:pt x="189166" y="191643"/>
                      <a:pt x="216122" y="200406"/>
                    </a:cubicBezTo>
                    <a:cubicBezTo>
                      <a:pt x="243078" y="209169"/>
                      <a:pt x="263176" y="222123"/>
                      <a:pt x="276511" y="239173"/>
                    </a:cubicBezTo>
                    <a:cubicBezTo>
                      <a:pt x="289941" y="256223"/>
                      <a:pt x="296513" y="277654"/>
                      <a:pt x="296513" y="303371"/>
                    </a:cubicBezTo>
                    <a:close/>
                    <a:moveTo>
                      <a:pt x="134969" y="89154"/>
                    </a:moveTo>
                    <a:cubicBezTo>
                      <a:pt x="100965" y="91726"/>
                      <a:pt x="84010" y="106299"/>
                      <a:pt x="84010" y="132969"/>
                    </a:cubicBezTo>
                    <a:cubicBezTo>
                      <a:pt x="84010" y="140970"/>
                      <a:pt x="85439" y="147638"/>
                      <a:pt x="88297" y="152972"/>
                    </a:cubicBezTo>
                    <a:cubicBezTo>
                      <a:pt x="91154" y="158306"/>
                      <a:pt x="95250" y="162687"/>
                      <a:pt x="100584" y="166116"/>
                    </a:cubicBezTo>
                    <a:cubicBezTo>
                      <a:pt x="106013" y="169545"/>
                      <a:pt x="117443" y="174212"/>
                      <a:pt x="134969" y="180118"/>
                    </a:cubicBezTo>
                    <a:lnTo>
                      <a:pt x="134969" y="89154"/>
                    </a:lnTo>
                    <a:close/>
                    <a:moveTo>
                      <a:pt x="225362" y="304419"/>
                    </a:moveTo>
                    <a:cubicBezTo>
                      <a:pt x="225362" y="295275"/>
                      <a:pt x="223742" y="287846"/>
                      <a:pt x="220408" y="282131"/>
                    </a:cubicBezTo>
                    <a:cubicBezTo>
                      <a:pt x="217075" y="276416"/>
                      <a:pt x="212312" y="271653"/>
                      <a:pt x="206026" y="268034"/>
                    </a:cubicBezTo>
                    <a:cubicBezTo>
                      <a:pt x="199739" y="264414"/>
                      <a:pt x="186023" y="259556"/>
                      <a:pt x="164782" y="253556"/>
                    </a:cubicBezTo>
                    <a:lnTo>
                      <a:pt x="164782" y="354044"/>
                    </a:lnTo>
                    <a:cubicBezTo>
                      <a:pt x="205168" y="351282"/>
                      <a:pt x="225362" y="334709"/>
                      <a:pt x="225362" y="304419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3" name="Google Shape;753;p54"/>
            <p:cNvGrpSpPr/>
            <p:nvPr/>
          </p:nvGrpSpPr>
          <p:grpSpPr>
            <a:xfrm>
              <a:off x="4052601" y="2956273"/>
              <a:ext cx="476250" cy="476250"/>
              <a:chOff x="4052601" y="2956273"/>
              <a:chExt cx="476250" cy="476250"/>
            </a:xfrm>
          </p:grpSpPr>
          <p:sp>
            <p:nvSpPr>
              <p:cNvPr id="754" name="Google Shape;754;p54"/>
              <p:cNvSpPr/>
              <p:nvPr/>
            </p:nvSpPr>
            <p:spPr>
              <a:xfrm>
                <a:off x="4052601" y="2956273"/>
                <a:ext cx="4762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476250" extrusionOk="0">
                    <a:moveTo>
                      <a:pt x="476250" y="238125"/>
                    </a:moveTo>
                    <a:cubicBezTo>
                      <a:pt x="476250" y="369665"/>
                      <a:pt x="369665" y="476250"/>
                      <a:pt x="238125" y="476250"/>
                    </a:cubicBezTo>
                    <a:cubicBezTo>
                      <a:pt x="106585" y="476250"/>
                      <a:pt x="0" y="369665"/>
                      <a:pt x="0" y="238125"/>
                    </a:cubicBezTo>
                    <a:cubicBezTo>
                      <a:pt x="0" y="106585"/>
                      <a:pt x="106585" y="0"/>
                      <a:pt x="238125" y="0"/>
                    </a:cubicBezTo>
                    <a:cubicBezTo>
                      <a:pt x="369665" y="0"/>
                      <a:pt x="476250" y="106680"/>
                      <a:pt x="476250" y="238125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54"/>
              <p:cNvSpPr/>
              <p:nvPr/>
            </p:nvSpPr>
            <p:spPr>
              <a:xfrm>
                <a:off x="4076985" y="2980657"/>
                <a:ext cx="427482" cy="427482"/>
              </a:xfrm>
              <a:custGeom>
                <a:avLst/>
                <a:gdLst/>
                <a:ahLst/>
                <a:cxnLst/>
                <a:rect l="l" t="t" r="r" b="b"/>
                <a:pathLst>
                  <a:path w="427482" h="427482" extrusionOk="0">
                    <a:moveTo>
                      <a:pt x="213741" y="427482"/>
                    </a:moveTo>
                    <a:cubicBezTo>
                      <a:pt x="95917" y="427482"/>
                      <a:pt x="0" y="331661"/>
                      <a:pt x="0" y="213741"/>
                    </a:cubicBezTo>
                    <a:cubicBezTo>
                      <a:pt x="0" y="95917"/>
                      <a:pt x="95822" y="0"/>
                      <a:pt x="213741" y="0"/>
                    </a:cubicBezTo>
                    <a:cubicBezTo>
                      <a:pt x="331661" y="0"/>
                      <a:pt x="427482" y="95822"/>
                      <a:pt x="427482" y="213741"/>
                    </a:cubicBezTo>
                    <a:cubicBezTo>
                      <a:pt x="427482" y="331661"/>
                      <a:pt x="331565" y="427482"/>
                      <a:pt x="213741" y="427482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54"/>
              <p:cNvSpPr/>
              <p:nvPr/>
            </p:nvSpPr>
            <p:spPr>
              <a:xfrm>
                <a:off x="4089272" y="2993040"/>
                <a:ext cx="402907" cy="402907"/>
              </a:xfrm>
              <a:custGeom>
                <a:avLst/>
                <a:gdLst/>
                <a:ahLst/>
                <a:cxnLst/>
                <a:rect l="l" t="t" r="r" b="b"/>
                <a:pathLst>
                  <a:path w="402907" h="402907" extrusionOk="0">
                    <a:moveTo>
                      <a:pt x="201454" y="402908"/>
                    </a:moveTo>
                    <a:cubicBezTo>
                      <a:pt x="90297" y="402908"/>
                      <a:pt x="0" y="312515"/>
                      <a:pt x="0" y="201454"/>
                    </a:cubicBezTo>
                    <a:cubicBezTo>
                      <a:pt x="0" y="90392"/>
                      <a:pt x="90392" y="0"/>
                      <a:pt x="201454" y="0"/>
                    </a:cubicBezTo>
                    <a:cubicBezTo>
                      <a:pt x="312515" y="0"/>
                      <a:pt x="402908" y="90392"/>
                      <a:pt x="402908" y="201454"/>
                    </a:cubicBezTo>
                    <a:cubicBezTo>
                      <a:pt x="403003" y="312515"/>
                      <a:pt x="312611" y="402908"/>
                      <a:pt x="201454" y="402908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54"/>
              <p:cNvSpPr/>
              <p:nvPr/>
            </p:nvSpPr>
            <p:spPr>
              <a:xfrm>
                <a:off x="4101464" y="3005232"/>
                <a:ext cx="378523" cy="378523"/>
              </a:xfrm>
              <a:custGeom>
                <a:avLst/>
                <a:gdLst/>
                <a:ahLst/>
                <a:cxnLst/>
                <a:rect l="l" t="t" r="r" b="b"/>
                <a:pathLst>
                  <a:path w="378523" h="378523" extrusionOk="0">
                    <a:moveTo>
                      <a:pt x="189262" y="378524"/>
                    </a:moveTo>
                    <a:cubicBezTo>
                      <a:pt x="84868" y="378524"/>
                      <a:pt x="0" y="293656"/>
                      <a:pt x="0" y="189262"/>
                    </a:cubicBezTo>
                    <a:cubicBezTo>
                      <a:pt x="0" y="84868"/>
                      <a:pt x="84868" y="0"/>
                      <a:pt x="189262" y="0"/>
                    </a:cubicBezTo>
                    <a:cubicBezTo>
                      <a:pt x="293656" y="0"/>
                      <a:pt x="378523" y="84868"/>
                      <a:pt x="378523" y="189262"/>
                    </a:cubicBezTo>
                    <a:cubicBezTo>
                      <a:pt x="378523" y="293561"/>
                      <a:pt x="293656" y="378524"/>
                      <a:pt x="189262" y="378524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54"/>
              <p:cNvSpPr/>
              <p:nvPr/>
            </p:nvSpPr>
            <p:spPr>
              <a:xfrm>
                <a:off x="4191857" y="3041712"/>
                <a:ext cx="197738" cy="305371"/>
              </a:xfrm>
              <a:custGeom>
                <a:avLst/>
                <a:gdLst/>
                <a:ahLst/>
                <a:cxnLst/>
                <a:rect l="l" t="t" r="r" b="b"/>
                <a:pathLst>
                  <a:path w="197738" h="305371" extrusionOk="0">
                    <a:moveTo>
                      <a:pt x="197739" y="202406"/>
                    </a:moveTo>
                    <a:cubicBezTo>
                      <a:pt x="197739" y="224409"/>
                      <a:pt x="190310" y="241554"/>
                      <a:pt x="175546" y="253651"/>
                    </a:cubicBezTo>
                    <a:cubicBezTo>
                      <a:pt x="160782" y="265748"/>
                      <a:pt x="138874" y="272320"/>
                      <a:pt x="109919" y="273463"/>
                    </a:cubicBezTo>
                    <a:lnTo>
                      <a:pt x="109919" y="305371"/>
                    </a:lnTo>
                    <a:lnTo>
                      <a:pt x="90011" y="305371"/>
                    </a:lnTo>
                    <a:lnTo>
                      <a:pt x="90011" y="273939"/>
                    </a:lnTo>
                    <a:cubicBezTo>
                      <a:pt x="63818" y="272987"/>
                      <a:pt x="43434" y="266795"/>
                      <a:pt x="28861" y="255365"/>
                    </a:cubicBezTo>
                    <a:cubicBezTo>
                      <a:pt x="14288" y="243935"/>
                      <a:pt x="4667" y="222218"/>
                      <a:pt x="0" y="198787"/>
                    </a:cubicBezTo>
                    <a:lnTo>
                      <a:pt x="46768" y="198787"/>
                    </a:lnTo>
                    <a:cubicBezTo>
                      <a:pt x="49054" y="212503"/>
                      <a:pt x="53721" y="218313"/>
                      <a:pt x="60579" y="224695"/>
                    </a:cubicBezTo>
                    <a:cubicBezTo>
                      <a:pt x="67437" y="231077"/>
                      <a:pt x="77248" y="234887"/>
                      <a:pt x="90106" y="236125"/>
                    </a:cubicBezTo>
                    <a:lnTo>
                      <a:pt x="90106" y="164783"/>
                    </a:lnTo>
                    <a:cubicBezTo>
                      <a:pt x="89725" y="164497"/>
                      <a:pt x="88868" y="164211"/>
                      <a:pt x="87344" y="163925"/>
                    </a:cubicBezTo>
                    <a:cubicBezTo>
                      <a:pt x="85820" y="163640"/>
                      <a:pt x="84868" y="163449"/>
                      <a:pt x="84392" y="163449"/>
                    </a:cubicBezTo>
                    <a:cubicBezTo>
                      <a:pt x="64675" y="158972"/>
                      <a:pt x="49816" y="153638"/>
                      <a:pt x="39719" y="147447"/>
                    </a:cubicBezTo>
                    <a:cubicBezTo>
                      <a:pt x="29718" y="141256"/>
                      <a:pt x="21907" y="133541"/>
                      <a:pt x="16478" y="124111"/>
                    </a:cubicBezTo>
                    <a:cubicBezTo>
                      <a:pt x="10954" y="114681"/>
                      <a:pt x="8287" y="103156"/>
                      <a:pt x="8287" y="89535"/>
                    </a:cubicBezTo>
                    <a:cubicBezTo>
                      <a:pt x="8287" y="69342"/>
                      <a:pt x="15240" y="53721"/>
                      <a:pt x="29242" y="42577"/>
                    </a:cubicBezTo>
                    <a:cubicBezTo>
                      <a:pt x="43148" y="31528"/>
                      <a:pt x="63437" y="25432"/>
                      <a:pt x="90106" y="24479"/>
                    </a:cubicBezTo>
                    <a:lnTo>
                      <a:pt x="90106" y="0"/>
                    </a:lnTo>
                    <a:lnTo>
                      <a:pt x="110014" y="0"/>
                    </a:lnTo>
                    <a:lnTo>
                      <a:pt x="110014" y="24479"/>
                    </a:lnTo>
                    <a:cubicBezTo>
                      <a:pt x="125921" y="25051"/>
                      <a:pt x="139255" y="27623"/>
                      <a:pt x="149924" y="32099"/>
                    </a:cubicBezTo>
                    <a:cubicBezTo>
                      <a:pt x="160591" y="36576"/>
                      <a:pt x="169164" y="43053"/>
                      <a:pt x="175641" y="51625"/>
                    </a:cubicBezTo>
                    <a:cubicBezTo>
                      <a:pt x="182118" y="60198"/>
                      <a:pt x="187452" y="76010"/>
                      <a:pt x="191453" y="92012"/>
                    </a:cubicBezTo>
                    <a:lnTo>
                      <a:pt x="143256" y="92012"/>
                    </a:lnTo>
                    <a:cubicBezTo>
                      <a:pt x="141446" y="81439"/>
                      <a:pt x="137827" y="76771"/>
                      <a:pt x="132588" y="71057"/>
                    </a:cubicBezTo>
                    <a:cubicBezTo>
                      <a:pt x="127254" y="65246"/>
                      <a:pt x="119729" y="61722"/>
                      <a:pt x="110014" y="60388"/>
                    </a:cubicBezTo>
                    <a:lnTo>
                      <a:pt x="110014" y="124682"/>
                    </a:lnTo>
                    <a:lnTo>
                      <a:pt x="112014" y="125063"/>
                    </a:lnTo>
                    <a:cubicBezTo>
                      <a:pt x="115538" y="125063"/>
                      <a:pt x="126301" y="128016"/>
                      <a:pt x="144209" y="133826"/>
                    </a:cubicBezTo>
                    <a:cubicBezTo>
                      <a:pt x="162116" y="139637"/>
                      <a:pt x="175546" y="148304"/>
                      <a:pt x="184499" y="159639"/>
                    </a:cubicBezTo>
                    <a:cubicBezTo>
                      <a:pt x="193358" y="170974"/>
                      <a:pt x="197739" y="185261"/>
                      <a:pt x="197739" y="202406"/>
                    </a:cubicBezTo>
                    <a:close/>
                    <a:moveTo>
                      <a:pt x="90011" y="59627"/>
                    </a:moveTo>
                    <a:cubicBezTo>
                      <a:pt x="67342" y="61341"/>
                      <a:pt x="56007" y="71057"/>
                      <a:pt x="56007" y="88868"/>
                    </a:cubicBezTo>
                    <a:cubicBezTo>
                      <a:pt x="56007" y="94202"/>
                      <a:pt x="56959" y="98679"/>
                      <a:pt x="58865" y="102203"/>
                    </a:cubicBezTo>
                    <a:cubicBezTo>
                      <a:pt x="60770" y="105728"/>
                      <a:pt x="63532" y="108680"/>
                      <a:pt x="67056" y="110966"/>
                    </a:cubicBezTo>
                    <a:cubicBezTo>
                      <a:pt x="70675" y="113252"/>
                      <a:pt x="78296" y="116396"/>
                      <a:pt x="90011" y="120301"/>
                    </a:cubicBezTo>
                    <a:lnTo>
                      <a:pt x="90011" y="59627"/>
                    </a:lnTo>
                    <a:close/>
                    <a:moveTo>
                      <a:pt x="150305" y="203073"/>
                    </a:moveTo>
                    <a:cubicBezTo>
                      <a:pt x="150305" y="196977"/>
                      <a:pt x="149257" y="192024"/>
                      <a:pt x="146971" y="188214"/>
                    </a:cubicBezTo>
                    <a:cubicBezTo>
                      <a:pt x="144780" y="184404"/>
                      <a:pt x="141541" y="181261"/>
                      <a:pt x="137351" y="178784"/>
                    </a:cubicBezTo>
                    <a:cubicBezTo>
                      <a:pt x="133160" y="176308"/>
                      <a:pt x="124016" y="173165"/>
                      <a:pt x="109919" y="169069"/>
                    </a:cubicBezTo>
                    <a:lnTo>
                      <a:pt x="109919" y="236125"/>
                    </a:lnTo>
                    <a:cubicBezTo>
                      <a:pt x="136779" y="234315"/>
                      <a:pt x="150305" y="223361"/>
                      <a:pt x="150305" y="203073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9" name="Google Shape;759;p54"/>
            <p:cNvGrpSpPr/>
            <p:nvPr/>
          </p:nvGrpSpPr>
          <p:grpSpPr>
            <a:xfrm>
              <a:off x="5550693" y="1638585"/>
              <a:ext cx="314325" cy="314325"/>
              <a:chOff x="5550693" y="1638585"/>
              <a:chExt cx="314325" cy="314325"/>
            </a:xfrm>
          </p:grpSpPr>
          <p:sp>
            <p:nvSpPr>
              <p:cNvPr id="760" name="Google Shape;760;p54"/>
              <p:cNvSpPr/>
              <p:nvPr/>
            </p:nvSpPr>
            <p:spPr>
              <a:xfrm>
                <a:off x="5550693" y="1638585"/>
                <a:ext cx="314325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14325" extrusionOk="0">
                    <a:moveTo>
                      <a:pt x="314325" y="157163"/>
                    </a:moveTo>
                    <a:cubicBezTo>
                      <a:pt x="314325" y="243935"/>
                      <a:pt x="243935" y="314325"/>
                      <a:pt x="157163" y="314325"/>
                    </a:cubicBezTo>
                    <a:cubicBezTo>
                      <a:pt x="70390" y="314325"/>
                      <a:pt x="0" y="243935"/>
                      <a:pt x="0" y="157163"/>
                    </a:cubicBezTo>
                    <a:cubicBezTo>
                      <a:pt x="0" y="70390"/>
                      <a:pt x="70390" y="0"/>
                      <a:pt x="157163" y="0"/>
                    </a:cubicBezTo>
                    <a:cubicBezTo>
                      <a:pt x="243935" y="0"/>
                      <a:pt x="314325" y="70295"/>
                      <a:pt x="314325" y="157163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54"/>
              <p:cNvSpPr/>
              <p:nvPr/>
            </p:nvSpPr>
            <p:spPr>
              <a:xfrm>
                <a:off x="5566791" y="1654587"/>
                <a:ext cx="282130" cy="282130"/>
              </a:xfrm>
              <a:custGeom>
                <a:avLst/>
                <a:gdLst/>
                <a:ahLst/>
                <a:cxnLst/>
                <a:rect l="l" t="t" r="r" b="b"/>
                <a:pathLst>
                  <a:path w="282130" h="282130" extrusionOk="0">
                    <a:moveTo>
                      <a:pt x="141065" y="282131"/>
                    </a:moveTo>
                    <a:cubicBezTo>
                      <a:pt x="63246" y="282131"/>
                      <a:pt x="0" y="218885"/>
                      <a:pt x="0" y="141065"/>
                    </a:cubicBezTo>
                    <a:cubicBezTo>
                      <a:pt x="0" y="63246"/>
                      <a:pt x="63246" y="0"/>
                      <a:pt x="141065" y="0"/>
                    </a:cubicBezTo>
                    <a:cubicBezTo>
                      <a:pt x="218884" y="0"/>
                      <a:pt x="282130" y="63246"/>
                      <a:pt x="282130" y="141065"/>
                    </a:cubicBezTo>
                    <a:cubicBezTo>
                      <a:pt x="282130" y="218885"/>
                      <a:pt x="218884" y="282131"/>
                      <a:pt x="141065" y="282131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54"/>
              <p:cNvSpPr/>
              <p:nvPr/>
            </p:nvSpPr>
            <p:spPr>
              <a:xfrm>
                <a:off x="5574887" y="1662778"/>
                <a:ext cx="265938" cy="265937"/>
              </a:xfrm>
              <a:custGeom>
                <a:avLst/>
                <a:gdLst/>
                <a:ahLst/>
                <a:cxnLst/>
                <a:rect l="l" t="t" r="r" b="b"/>
                <a:pathLst>
                  <a:path w="265938" h="265937" extrusionOk="0">
                    <a:moveTo>
                      <a:pt x="132969" y="265938"/>
                    </a:moveTo>
                    <a:cubicBezTo>
                      <a:pt x="59627" y="265938"/>
                      <a:pt x="0" y="206312"/>
                      <a:pt x="0" y="132969"/>
                    </a:cubicBezTo>
                    <a:cubicBezTo>
                      <a:pt x="0" y="59627"/>
                      <a:pt x="59627" y="0"/>
                      <a:pt x="132969" y="0"/>
                    </a:cubicBezTo>
                    <a:cubicBezTo>
                      <a:pt x="206312" y="0"/>
                      <a:pt x="265938" y="59627"/>
                      <a:pt x="265938" y="132969"/>
                    </a:cubicBezTo>
                    <a:cubicBezTo>
                      <a:pt x="266033" y="206216"/>
                      <a:pt x="206312" y="265938"/>
                      <a:pt x="132969" y="265938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54"/>
              <p:cNvSpPr/>
              <p:nvPr/>
            </p:nvSpPr>
            <p:spPr>
              <a:xfrm>
                <a:off x="5582888" y="1670684"/>
                <a:ext cx="249935" cy="249935"/>
              </a:xfrm>
              <a:custGeom>
                <a:avLst/>
                <a:gdLst/>
                <a:ahLst/>
                <a:cxnLst/>
                <a:rect l="l" t="t" r="r" b="b"/>
                <a:pathLst>
                  <a:path w="249935" h="249935" extrusionOk="0">
                    <a:moveTo>
                      <a:pt x="124968" y="249936"/>
                    </a:moveTo>
                    <a:cubicBezTo>
                      <a:pt x="56102" y="249936"/>
                      <a:pt x="0" y="193929"/>
                      <a:pt x="0" y="124968"/>
                    </a:cubicBezTo>
                    <a:cubicBezTo>
                      <a:pt x="0" y="56102"/>
                      <a:pt x="56007" y="0"/>
                      <a:pt x="124968" y="0"/>
                    </a:cubicBezTo>
                    <a:cubicBezTo>
                      <a:pt x="193834" y="0"/>
                      <a:pt x="249936" y="56007"/>
                      <a:pt x="249936" y="124968"/>
                    </a:cubicBezTo>
                    <a:cubicBezTo>
                      <a:pt x="249936" y="193929"/>
                      <a:pt x="193929" y="249936"/>
                      <a:pt x="124968" y="249936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54"/>
              <p:cNvSpPr/>
              <p:nvPr/>
            </p:nvSpPr>
            <p:spPr>
              <a:xfrm>
                <a:off x="5642609" y="1694878"/>
                <a:ext cx="130587" cy="201548"/>
              </a:xfrm>
              <a:custGeom>
                <a:avLst/>
                <a:gdLst/>
                <a:ahLst/>
                <a:cxnLst/>
                <a:rect l="l" t="t" r="r" b="b"/>
                <a:pathLst>
                  <a:path w="130587" h="201548" extrusionOk="0">
                    <a:moveTo>
                      <a:pt x="130588" y="133636"/>
                    </a:moveTo>
                    <a:cubicBezTo>
                      <a:pt x="130588" y="148209"/>
                      <a:pt x="125730" y="159448"/>
                      <a:pt x="115919" y="167449"/>
                    </a:cubicBezTo>
                    <a:cubicBezTo>
                      <a:pt x="106204" y="175450"/>
                      <a:pt x="91726" y="179832"/>
                      <a:pt x="72581" y="180499"/>
                    </a:cubicBezTo>
                    <a:lnTo>
                      <a:pt x="72581" y="201549"/>
                    </a:lnTo>
                    <a:lnTo>
                      <a:pt x="59436" y="201549"/>
                    </a:lnTo>
                    <a:lnTo>
                      <a:pt x="59436" y="180784"/>
                    </a:lnTo>
                    <a:cubicBezTo>
                      <a:pt x="42196" y="180118"/>
                      <a:pt x="28670" y="176022"/>
                      <a:pt x="19050" y="168592"/>
                    </a:cubicBezTo>
                    <a:cubicBezTo>
                      <a:pt x="9430" y="161068"/>
                      <a:pt x="3048" y="146780"/>
                      <a:pt x="0" y="131254"/>
                    </a:cubicBezTo>
                    <a:lnTo>
                      <a:pt x="30861" y="131254"/>
                    </a:lnTo>
                    <a:cubicBezTo>
                      <a:pt x="32385" y="140303"/>
                      <a:pt x="35433" y="144113"/>
                      <a:pt x="40005" y="148399"/>
                    </a:cubicBezTo>
                    <a:cubicBezTo>
                      <a:pt x="44577" y="152590"/>
                      <a:pt x="51054" y="155162"/>
                      <a:pt x="59436" y="155924"/>
                    </a:cubicBezTo>
                    <a:lnTo>
                      <a:pt x="59436" y="108775"/>
                    </a:lnTo>
                    <a:cubicBezTo>
                      <a:pt x="59150" y="108585"/>
                      <a:pt x="58579" y="108394"/>
                      <a:pt x="57626" y="108204"/>
                    </a:cubicBezTo>
                    <a:cubicBezTo>
                      <a:pt x="56674" y="108013"/>
                      <a:pt x="56007" y="107918"/>
                      <a:pt x="55721" y="107918"/>
                    </a:cubicBezTo>
                    <a:cubicBezTo>
                      <a:pt x="42672" y="104965"/>
                      <a:pt x="32861" y="101441"/>
                      <a:pt x="26289" y="97346"/>
                    </a:cubicBezTo>
                    <a:cubicBezTo>
                      <a:pt x="19622" y="93250"/>
                      <a:pt x="14573" y="88106"/>
                      <a:pt x="10954" y="81915"/>
                    </a:cubicBezTo>
                    <a:cubicBezTo>
                      <a:pt x="7334" y="75628"/>
                      <a:pt x="5525" y="68104"/>
                      <a:pt x="5525" y="59055"/>
                    </a:cubicBezTo>
                    <a:cubicBezTo>
                      <a:pt x="5525" y="45720"/>
                      <a:pt x="10097" y="35433"/>
                      <a:pt x="19336" y="28099"/>
                    </a:cubicBezTo>
                    <a:cubicBezTo>
                      <a:pt x="28575" y="20765"/>
                      <a:pt x="41910" y="16859"/>
                      <a:pt x="59531" y="16192"/>
                    </a:cubicBezTo>
                    <a:lnTo>
                      <a:pt x="59531" y="0"/>
                    </a:lnTo>
                    <a:lnTo>
                      <a:pt x="72676" y="0"/>
                    </a:lnTo>
                    <a:lnTo>
                      <a:pt x="72676" y="16192"/>
                    </a:lnTo>
                    <a:cubicBezTo>
                      <a:pt x="83153" y="16573"/>
                      <a:pt x="92012" y="18288"/>
                      <a:pt x="98965" y="21241"/>
                    </a:cubicBezTo>
                    <a:cubicBezTo>
                      <a:pt x="106013" y="24194"/>
                      <a:pt x="111633" y="28480"/>
                      <a:pt x="115919" y="34099"/>
                    </a:cubicBezTo>
                    <a:cubicBezTo>
                      <a:pt x="120206" y="39719"/>
                      <a:pt x="123730" y="50197"/>
                      <a:pt x="126302" y="60674"/>
                    </a:cubicBezTo>
                    <a:lnTo>
                      <a:pt x="94488" y="60674"/>
                    </a:lnTo>
                    <a:cubicBezTo>
                      <a:pt x="93250" y="53721"/>
                      <a:pt x="90964" y="50673"/>
                      <a:pt x="87440" y="46863"/>
                    </a:cubicBezTo>
                    <a:cubicBezTo>
                      <a:pt x="83915" y="43053"/>
                      <a:pt x="78962" y="40672"/>
                      <a:pt x="72581" y="39815"/>
                    </a:cubicBezTo>
                    <a:lnTo>
                      <a:pt x="72581" y="82201"/>
                    </a:lnTo>
                    <a:lnTo>
                      <a:pt x="73914" y="82486"/>
                    </a:lnTo>
                    <a:cubicBezTo>
                      <a:pt x="76295" y="82486"/>
                      <a:pt x="83344" y="84392"/>
                      <a:pt x="95155" y="88297"/>
                    </a:cubicBezTo>
                    <a:cubicBezTo>
                      <a:pt x="106966" y="92107"/>
                      <a:pt x="115824" y="97822"/>
                      <a:pt x="121729" y="105346"/>
                    </a:cubicBezTo>
                    <a:cubicBezTo>
                      <a:pt x="127635" y="112871"/>
                      <a:pt x="130588" y="122301"/>
                      <a:pt x="130588" y="133636"/>
                    </a:cubicBezTo>
                    <a:close/>
                    <a:moveTo>
                      <a:pt x="59436" y="39338"/>
                    </a:moveTo>
                    <a:cubicBezTo>
                      <a:pt x="44482" y="40481"/>
                      <a:pt x="37052" y="46863"/>
                      <a:pt x="37052" y="58579"/>
                    </a:cubicBezTo>
                    <a:cubicBezTo>
                      <a:pt x="37052" y="62103"/>
                      <a:pt x="37719" y="65056"/>
                      <a:pt x="38957" y="67342"/>
                    </a:cubicBezTo>
                    <a:cubicBezTo>
                      <a:pt x="40196" y="69723"/>
                      <a:pt x="42005" y="71628"/>
                      <a:pt x="44387" y="73152"/>
                    </a:cubicBezTo>
                    <a:cubicBezTo>
                      <a:pt x="46768" y="74676"/>
                      <a:pt x="51816" y="76771"/>
                      <a:pt x="59531" y="79343"/>
                    </a:cubicBezTo>
                    <a:lnTo>
                      <a:pt x="59531" y="39338"/>
                    </a:lnTo>
                    <a:close/>
                    <a:moveTo>
                      <a:pt x="99251" y="134112"/>
                    </a:moveTo>
                    <a:cubicBezTo>
                      <a:pt x="99251" y="130111"/>
                      <a:pt x="98489" y="126778"/>
                      <a:pt x="97060" y="124301"/>
                    </a:cubicBezTo>
                    <a:cubicBezTo>
                      <a:pt x="95631" y="121729"/>
                      <a:pt x="93536" y="119729"/>
                      <a:pt x="90773" y="118110"/>
                    </a:cubicBezTo>
                    <a:cubicBezTo>
                      <a:pt x="88011" y="116491"/>
                      <a:pt x="81915" y="114395"/>
                      <a:pt x="72676" y="111728"/>
                    </a:cubicBezTo>
                    <a:lnTo>
                      <a:pt x="72676" y="155924"/>
                    </a:lnTo>
                    <a:cubicBezTo>
                      <a:pt x="90297" y="154686"/>
                      <a:pt x="99251" y="147447"/>
                      <a:pt x="99251" y="134112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5" name="Google Shape;765;p54"/>
            <p:cNvGrpSpPr/>
            <p:nvPr/>
          </p:nvGrpSpPr>
          <p:grpSpPr>
            <a:xfrm>
              <a:off x="6771893" y="4447031"/>
              <a:ext cx="314325" cy="314325"/>
              <a:chOff x="6771893" y="4447031"/>
              <a:chExt cx="314325" cy="314325"/>
            </a:xfrm>
          </p:grpSpPr>
          <p:sp>
            <p:nvSpPr>
              <p:cNvPr id="766" name="Google Shape;766;p54"/>
              <p:cNvSpPr/>
              <p:nvPr/>
            </p:nvSpPr>
            <p:spPr>
              <a:xfrm>
                <a:off x="6771893" y="4447031"/>
                <a:ext cx="314325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14325" extrusionOk="0">
                    <a:moveTo>
                      <a:pt x="314325" y="157163"/>
                    </a:moveTo>
                    <a:cubicBezTo>
                      <a:pt x="314325" y="243935"/>
                      <a:pt x="243935" y="314325"/>
                      <a:pt x="157163" y="314325"/>
                    </a:cubicBezTo>
                    <a:cubicBezTo>
                      <a:pt x="70390" y="314325"/>
                      <a:pt x="0" y="243935"/>
                      <a:pt x="0" y="157163"/>
                    </a:cubicBezTo>
                    <a:cubicBezTo>
                      <a:pt x="0" y="70390"/>
                      <a:pt x="70390" y="0"/>
                      <a:pt x="157163" y="0"/>
                    </a:cubicBezTo>
                    <a:cubicBezTo>
                      <a:pt x="243935" y="0"/>
                      <a:pt x="314325" y="70295"/>
                      <a:pt x="314325" y="157163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54"/>
              <p:cNvSpPr/>
              <p:nvPr/>
            </p:nvSpPr>
            <p:spPr>
              <a:xfrm>
                <a:off x="6787991" y="4463128"/>
                <a:ext cx="282130" cy="282130"/>
              </a:xfrm>
              <a:custGeom>
                <a:avLst/>
                <a:gdLst/>
                <a:ahLst/>
                <a:cxnLst/>
                <a:rect l="l" t="t" r="r" b="b"/>
                <a:pathLst>
                  <a:path w="282130" h="282130" extrusionOk="0">
                    <a:moveTo>
                      <a:pt x="141065" y="282130"/>
                    </a:moveTo>
                    <a:cubicBezTo>
                      <a:pt x="63246" y="282130"/>
                      <a:pt x="0" y="218884"/>
                      <a:pt x="0" y="141065"/>
                    </a:cubicBezTo>
                    <a:cubicBezTo>
                      <a:pt x="0" y="63246"/>
                      <a:pt x="63246" y="0"/>
                      <a:pt x="141065" y="0"/>
                    </a:cubicBezTo>
                    <a:cubicBezTo>
                      <a:pt x="218885" y="0"/>
                      <a:pt x="282130" y="63246"/>
                      <a:pt x="282130" y="141065"/>
                    </a:cubicBezTo>
                    <a:cubicBezTo>
                      <a:pt x="282130" y="218789"/>
                      <a:pt x="218885" y="282130"/>
                      <a:pt x="141065" y="282130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54"/>
              <p:cNvSpPr/>
              <p:nvPr/>
            </p:nvSpPr>
            <p:spPr>
              <a:xfrm>
                <a:off x="6796087" y="4471225"/>
                <a:ext cx="265938" cy="265937"/>
              </a:xfrm>
              <a:custGeom>
                <a:avLst/>
                <a:gdLst/>
                <a:ahLst/>
                <a:cxnLst/>
                <a:rect l="l" t="t" r="r" b="b"/>
                <a:pathLst>
                  <a:path w="265938" h="265937" extrusionOk="0">
                    <a:moveTo>
                      <a:pt x="132969" y="265938"/>
                    </a:moveTo>
                    <a:cubicBezTo>
                      <a:pt x="59627" y="265938"/>
                      <a:pt x="0" y="206311"/>
                      <a:pt x="0" y="132969"/>
                    </a:cubicBezTo>
                    <a:cubicBezTo>
                      <a:pt x="0" y="59626"/>
                      <a:pt x="59627" y="0"/>
                      <a:pt x="132969" y="0"/>
                    </a:cubicBezTo>
                    <a:cubicBezTo>
                      <a:pt x="206312" y="0"/>
                      <a:pt x="265938" y="59626"/>
                      <a:pt x="265938" y="132969"/>
                    </a:cubicBezTo>
                    <a:cubicBezTo>
                      <a:pt x="266033" y="206311"/>
                      <a:pt x="206312" y="265938"/>
                      <a:pt x="132969" y="265938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54"/>
              <p:cNvSpPr/>
              <p:nvPr/>
            </p:nvSpPr>
            <p:spPr>
              <a:xfrm>
                <a:off x="6804088" y="4479130"/>
                <a:ext cx="249935" cy="249935"/>
              </a:xfrm>
              <a:custGeom>
                <a:avLst/>
                <a:gdLst/>
                <a:ahLst/>
                <a:cxnLst/>
                <a:rect l="l" t="t" r="r" b="b"/>
                <a:pathLst>
                  <a:path w="249935" h="249935" extrusionOk="0">
                    <a:moveTo>
                      <a:pt x="124968" y="249936"/>
                    </a:moveTo>
                    <a:cubicBezTo>
                      <a:pt x="56102" y="249936"/>
                      <a:pt x="0" y="193929"/>
                      <a:pt x="0" y="124968"/>
                    </a:cubicBezTo>
                    <a:cubicBezTo>
                      <a:pt x="0" y="56102"/>
                      <a:pt x="56007" y="0"/>
                      <a:pt x="124968" y="0"/>
                    </a:cubicBezTo>
                    <a:cubicBezTo>
                      <a:pt x="193834" y="0"/>
                      <a:pt x="249936" y="56007"/>
                      <a:pt x="249936" y="124968"/>
                    </a:cubicBezTo>
                    <a:cubicBezTo>
                      <a:pt x="249936" y="193929"/>
                      <a:pt x="193929" y="249936"/>
                      <a:pt x="124968" y="249936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54"/>
              <p:cNvSpPr/>
              <p:nvPr/>
            </p:nvSpPr>
            <p:spPr>
              <a:xfrm>
                <a:off x="6863810" y="4503324"/>
                <a:ext cx="130587" cy="201549"/>
              </a:xfrm>
              <a:custGeom>
                <a:avLst/>
                <a:gdLst/>
                <a:ahLst/>
                <a:cxnLst/>
                <a:rect l="l" t="t" r="r" b="b"/>
                <a:pathLst>
                  <a:path w="130587" h="201549" extrusionOk="0">
                    <a:moveTo>
                      <a:pt x="130588" y="133636"/>
                    </a:moveTo>
                    <a:cubicBezTo>
                      <a:pt x="130588" y="148209"/>
                      <a:pt x="125730" y="159448"/>
                      <a:pt x="115919" y="167449"/>
                    </a:cubicBezTo>
                    <a:cubicBezTo>
                      <a:pt x="106204" y="175450"/>
                      <a:pt x="91726" y="179832"/>
                      <a:pt x="72581" y="180499"/>
                    </a:cubicBezTo>
                    <a:lnTo>
                      <a:pt x="72581" y="201549"/>
                    </a:lnTo>
                    <a:lnTo>
                      <a:pt x="59436" y="201549"/>
                    </a:lnTo>
                    <a:lnTo>
                      <a:pt x="59436" y="180784"/>
                    </a:lnTo>
                    <a:cubicBezTo>
                      <a:pt x="42196" y="180118"/>
                      <a:pt x="28670" y="176022"/>
                      <a:pt x="19050" y="168592"/>
                    </a:cubicBezTo>
                    <a:cubicBezTo>
                      <a:pt x="9430" y="161068"/>
                      <a:pt x="3048" y="146780"/>
                      <a:pt x="0" y="131254"/>
                    </a:cubicBezTo>
                    <a:lnTo>
                      <a:pt x="30861" y="131254"/>
                    </a:lnTo>
                    <a:cubicBezTo>
                      <a:pt x="32385" y="140303"/>
                      <a:pt x="35433" y="144113"/>
                      <a:pt x="40005" y="148399"/>
                    </a:cubicBezTo>
                    <a:cubicBezTo>
                      <a:pt x="44577" y="152590"/>
                      <a:pt x="51054" y="155162"/>
                      <a:pt x="59436" y="155924"/>
                    </a:cubicBezTo>
                    <a:lnTo>
                      <a:pt x="59436" y="108775"/>
                    </a:lnTo>
                    <a:cubicBezTo>
                      <a:pt x="59150" y="108585"/>
                      <a:pt x="58579" y="108395"/>
                      <a:pt x="57626" y="108204"/>
                    </a:cubicBezTo>
                    <a:cubicBezTo>
                      <a:pt x="56674" y="108013"/>
                      <a:pt x="56007" y="107918"/>
                      <a:pt x="55721" y="107918"/>
                    </a:cubicBezTo>
                    <a:cubicBezTo>
                      <a:pt x="42672" y="104965"/>
                      <a:pt x="32861" y="101441"/>
                      <a:pt x="26289" y="97346"/>
                    </a:cubicBezTo>
                    <a:cubicBezTo>
                      <a:pt x="19622" y="93250"/>
                      <a:pt x="14574" y="88106"/>
                      <a:pt x="10954" y="81915"/>
                    </a:cubicBezTo>
                    <a:cubicBezTo>
                      <a:pt x="7334" y="75629"/>
                      <a:pt x="5525" y="68104"/>
                      <a:pt x="5525" y="59055"/>
                    </a:cubicBezTo>
                    <a:cubicBezTo>
                      <a:pt x="5525" y="45720"/>
                      <a:pt x="10097" y="35433"/>
                      <a:pt x="19336" y="28099"/>
                    </a:cubicBezTo>
                    <a:cubicBezTo>
                      <a:pt x="28575" y="20764"/>
                      <a:pt x="41910" y="16859"/>
                      <a:pt x="59531" y="16192"/>
                    </a:cubicBezTo>
                    <a:lnTo>
                      <a:pt x="59531" y="0"/>
                    </a:lnTo>
                    <a:lnTo>
                      <a:pt x="72676" y="0"/>
                    </a:lnTo>
                    <a:lnTo>
                      <a:pt x="72676" y="16192"/>
                    </a:lnTo>
                    <a:cubicBezTo>
                      <a:pt x="83153" y="16573"/>
                      <a:pt x="92012" y="18288"/>
                      <a:pt x="98965" y="21241"/>
                    </a:cubicBezTo>
                    <a:cubicBezTo>
                      <a:pt x="106013" y="24193"/>
                      <a:pt x="111633" y="28480"/>
                      <a:pt x="115919" y="34099"/>
                    </a:cubicBezTo>
                    <a:cubicBezTo>
                      <a:pt x="120206" y="39719"/>
                      <a:pt x="123730" y="50197"/>
                      <a:pt x="126302" y="60674"/>
                    </a:cubicBezTo>
                    <a:lnTo>
                      <a:pt x="94488" y="60674"/>
                    </a:lnTo>
                    <a:cubicBezTo>
                      <a:pt x="93250" y="53721"/>
                      <a:pt x="90964" y="50673"/>
                      <a:pt x="87440" y="46863"/>
                    </a:cubicBezTo>
                    <a:cubicBezTo>
                      <a:pt x="83916" y="43053"/>
                      <a:pt x="78962" y="40672"/>
                      <a:pt x="72581" y="39814"/>
                    </a:cubicBezTo>
                    <a:lnTo>
                      <a:pt x="72581" y="82201"/>
                    </a:lnTo>
                    <a:lnTo>
                      <a:pt x="73914" y="82487"/>
                    </a:lnTo>
                    <a:cubicBezTo>
                      <a:pt x="76295" y="82487"/>
                      <a:pt x="83344" y="84391"/>
                      <a:pt x="95155" y="88297"/>
                    </a:cubicBezTo>
                    <a:cubicBezTo>
                      <a:pt x="106966" y="92107"/>
                      <a:pt x="115824" y="97822"/>
                      <a:pt x="121730" y="105346"/>
                    </a:cubicBezTo>
                    <a:cubicBezTo>
                      <a:pt x="127635" y="112871"/>
                      <a:pt x="130588" y="122301"/>
                      <a:pt x="130588" y="133636"/>
                    </a:cubicBezTo>
                    <a:close/>
                    <a:moveTo>
                      <a:pt x="59436" y="39338"/>
                    </a:moveTo>
                    <a:cubicBezTo>
                      <a:pt x="44482" y="40481"/>
                      <a:pt x="37052" y="46863"/>
                      <a:pt x="37052" y="58579"/>
                    </a:cubicBezTo>
                    <a:cubicBezTo>
                      <a:pt x="37052" y="62103"/>
                      <a:pt x="37719" y="65056"/>
                      <a:pt x="38958" y="67342"/>
                    </a:cubicBezTo>
                    <a:cubicBezTo>
                      <a:pt x="40196" y="69723"/>
                      <a:pt x="42005" y="71628"/>
                      <a:pt x="44387" y="73152"/>
                    </a:cubicBezTo>
                    <a:cubicBezTo>
                      <a:pt x="46768" y="74676"/>
                      <a:pt x="51816" y="76771"/>
                      <a:pt x="59531" y="79343"/>
                    </a:cubicBezTo>
                    <a:lnTo>
                      <a:pt x="59531" y="39338"/>
                    </a:lnTo>
                    <a:close/>
                    <a:moveTo>
                      <a:pt x="99251" y="134112"/>
                    </a:moveTo>
                    <a:cubicBezTo>
                      <a:pt x="99251" y="130112"/>
                      <a:pt x="98489" y="126778"/>
                      <a:pt x="97060" y="124301"/>
                    </a:cubicBezTo>
                    <a:cubicBezTo>
                      <a:pt x="95631" y="121729"/>
                      <a:pt x="93536" y="119729"/>
                      <a:pt x="90774" y="118110"/>
                    </a:cubicBezTo>
                    <a:cubicBezTo>
                      <a:pt x="88011" y="116491"/>
                      <a:pt x="81915" y="114395"/>
                      <a:pt x="72676" y="111728"/>
                    </a:cubicBezTo>
                    <a:lnTo>
                      <a:pt x="72676" y="155924"/>
                    </a:lnTo>
                    <a:cubicBezTo>
                      <a:pt x="90297" y="154686"/>
                      <a:pt x="99251" y="147447"/>
                      <a:pt x="99251" y="134112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1" name="Google Shape;771;p54"/>
            <p:cNvGrpSpPr/>
            <p:nvPr/>
          </p:nvGrpSpPr>
          <p:grpSpPr>
            <a:xfrm>
              <a:off x="5222271" y="5045487"/>
              <a:ext cx="314325" cy="314325"/>
              <a:chOff x="5222271" y="5045487"/>
              <a:chExt cx="314325" cy="314325"/>
            </a:xfrm>
          </p:grpSpPr>
          <p:sp>
            <p:nvSpPr>
              <p:cNvPr id="772" name="Google Shape;772;p54"/>
              <p:cNvSpPr/>
              <p:nvPr/>
            </p:nvSpPr>
            <p:spPr>
              <a:xfrm>
                <a:off x="5222271" y="5045487"/>
                <a:ext cx="314325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314325" h="314325" extrusionOk="0">
                    <a:moveTo>
                      <a:pt x="314325" y="157163"/>
                    </a:moveTo>
                    <a:cubicBezTo>
                      <a:pt x="314325" y="243935"/>
                      <a:pt x="243935" y="314325"/>
                      <a:pt x="157163" y="314325"/>
                    </a:cubicBezTo>
                    <a:cubicBezTo>
                      <a:pt x="70390" y="314325"/>
                      <a:pt x="0" y="243935"/>
                      <a:pt x="0" y="157163"/>
                    </a:cubicBezTo>
                    <a:cubicBezTo>
                      <a:pt x="0" y="70390"/>
                      <a:pt x="70390" y="0"/>
                      <a:pt x="157163" y="0"/>
                    </a:cubicBezTo>
                    <a:cubicBezTo>
                      <a:pt x="243935" y="0"/>
                      <a:pt x="314325" y="70295"/>
                      <a:pt x="314325" y="157163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54"/>
              <p:cNvSpPr/>
              <p:nvPr/>
            </p:nvSpPr>
            <p:spPr>
              <a:xfrm>
                <a:off x="5238369" y="5061584"/>
                <a:ext cx="282130" cy="282130"/>
              </a:xfrm>
              <a:custGeom>
                <a:avLst/>
                <a:gdLst/>
                <a:ahLst/>
                <a:cxnLst/>
                <a:rect l="l" t="t" r="r" b="b"/>
                <a:pathLst>
                  <a:path w="282130" h="282130" extrusionOk="0">
                    <a:moveTo>
                      <a:pt x="141065" y="282130"/>
                    </a:moveTo>
                    <a:cubicBezTo>
                      <a:pt x="63246" y="282130"/>
                      <a:pt x="0" y="218885"/>
                      <a:pt x="0" y="141065"/>
                    </a:cubicBezTo>
                    <a:cubicBezTo>
                      <a:pt x="0" y="63246"/>
                      <a:pt x="63246" y="0"/>
                      <a:pt x="141065" y="0"/>
                    </a:cubicBezTo>
                    <a:cubicBezTo>
                      <a:pt x="218789" y="0"/>
                      <a:pt x="282130" y="63246"/>
                      <a:pt x="282130" y="141065"/>
                    </a:cubicBezTo>
                    <a:cubicBezTo>
                      <a:pt x="282130" y="218789"/>
                      <a:pt x="218884" y="282130"/>
                      <a:pt x="141065" y="282130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54"/>
              <p:cNvSpPr/>
              <p:nvPr/>
            </p:nvSpPr>
            <p:spPr>
              <a:xfrm>
                <a:off x="5246465" y="5069680"/>
                <a:ext cx="265937" cy="265938"/>
              </a:xfrm>
              <a:custGeom>
                <a:avLst/>
                <a:gdLst/>
                <a:ahLst/>
                <a:cxnLst/>
                <a:rect l="l" t="t" r="r" b="b"/>
                <a:pathLst>
                  <a:path w="265937" h="265938" extrusionOk="0">
                    <a:moveTo>
                      <a:pt x="132969" y="265938"/>
                    </a:moveTo>
                    <a:cubicBezTo>
                      <a:pt x="59627" y="265938"/>
                      <a:pt x="0" y="206312"/>
                      <a:pt x="0" y="132969"/>
                    </a:cubicBezTo>
                    <a:cubicBezTo>
                      <a:pt x="0" y="59627"/>
                      <a:pt x="59627" y="0"/>
                      <a:pt x="132969" y="0"/>
                    </a:cubicBezTo>
                    <a:cubicBezTo>
                      <a:pt x="206312" y="0"/>
                      <a:pt x="265938" y="59627"/>
                      <a:pt x="265938" y="132969"/>
                    </a:cubicBezTo>
                    <a:cubicBezTo>
                      <a:pt x="265938" y="206312"/>
                      <a:pt x="206312" y="265938"/>
                      <a:pt x="132969" y="265938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54"/>
              <p:cNvSpPr/>
              <p:nvPr/>
            </p:nvSpPr>
            <p:spPr>
              <a:xfrm>
                <a:off x="5254466" y="5077586"/>
                <a:ext cx="249936" cy="249936"/>
              </a:xfrm>
              <a:custGeom>
                <a:avLst/>
                <a:gdLst/>
                <a:ahLst/>
                <a:cxnLst/>
                <a:rect l="l" t="t" r="r" b="b"/>
                <a:pathLst>
                  <a:path w="249936" h="249936" extrusionOk="0">
                    <a:moveTo>
                      <a:pt x="124968" y="249936"/>
                    </a:moveTo>
                    <a:cubicBezTo>
                      <a:pt x="56102" y="249936"/>
                      <a:pt x="0" y="193929"/>
                      <a:pt x="0" y="124968"/>
                    </a:cubicBezTo>
                    <a:cubicBezTo>
                      <a:pt x="0" y="56102"/>
                      <a:pt x="56007" y="0"/>
                      <a:pt x="124968" y="0"/>
                    </a:cubicBezTo>
                    <a:cubicBezTo>
                      <a:pt x="193834" y="0"/>
                      <a:pt x="249936" y="56007"/>
                      <a:pt x="249936" y="124968"/>
                    </a:cubicBezTo>
                    <a:cubicBezTo>
                      <a:pt x="249936" y="193929"/>
                      <a:pt x="193834" y="249936"/>
                      <a:pt x="124968" y="249936"/>
                    </a:cubicBezTo>
                    <a:close/>
                  </a:path>
                </a:pathLst>
              </a:custGeom>
              <a:solidFill>
                <a:srgbClr val="FFD77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54"/>
              <p:cNvSpPr/>
              <p:nvPr/>
            </p:nvSpPr>
            <p:spPr>
              <a:xfrm>
                <a:off x="5314092" y="5101779"/>
                <a:ext cx="130587" cy="201549"/>
              </a:xfrm>
              <a:custGeom>
                <a:avLst/>
                <a:gdLst/>
                <a:ahLst/>
                <a:cxnLst/>
                <a:rect l="l" t="t" r="r" b="b"/>
                <a:pathLst>
                  <a:path w="130587" h="201549" extrusionOk="0">
                    <a:moveTo>
                      <a:pt x="130588" y="133636"/>
                    </a:moveTo>
                    <a:cubicBezTo>
                      <a:pt x="130588" y="148209"/>
                      <a:pt x="125730" y="159448"/>
                      <a:pt x="115919" y="167450"/>
                    </a:cubicBezTo>
                    <a:cubicBezTo>
                      <a:pt x="106204" y="175451"/>
                      <a:pt x="91726" y="179832"/>
                      <a:pt x="72580" y="180499"/>
                    </a:cubicBezTo>
                    <a:lnTo>
                      <a:pt x="72580" y="201549"/>
                    </a:lnTo>
                    <a:lnTo>
                      <a:pt x="59436" y="201549"/>
                    </a:lnTo>
                    <a:lnTo>
                      <a:pt x="59436" y="180785"/>
                    </a:lnTo>
                    <a:cubicBezTo>
                      <a:pt x="42196" y="180118"/>
                      <a:pt x="28670" y="176022"/>
                      <a:pt x="19050" y="168593"/>
                    </a:cubicBezTo>
                    <a:cubicBezTo>
                      <a:pt x="9430" y="161068"/>
                      <a:pt x="3048" y="146780"/>
                      <a:pt x="0" y="131254"/>
                    </a:cubicBezTo>
                    <a:lnTo>
                      <a:pt x="30861" y="131254"/>
                    </a:lnTo>
                    <a:cubicBezTo>
                      <a:pt x="32385" y="140303"/>
                      <a:pt x="35433" y="144113"/>
                      <a:pt x="40005" y="148400"/>
                    </a:cubicBezTo>
                    <a:cubicBezTo>
                      <a:pt x="44577" y="152591"/>
                      <a:pt x="51054" y="155162"/>
                      <a:pt x="59436" y="155924"/>
                    </a:cubicBezTo>
                    <a:lnTo>
                      <a:pt x="59436" y="108776"/>
                    </a:lnTo>
                    <a:cubicBezTo>
                      <a:pt x="59150" y="108585"/>
                      <a:pt x="58579" y="108395"/>
                      <a:pt x="57626" y="108204"/>
                    </a:cubicBezTo>
                    <a:cubicBezTo>
                      <a:pt x="56674" y="108013"/>
                      <a:pt x="56007" y="107918"/>
                      <a:pt x="55721" y="107918"/>
                    </a:cubicBezTo>
                    <a:cubicBezTo>
                      <a:pt x="42672" y="104966"/>
                      <a:pt x="32861" y="101441"/>
                      <a:pt x="26289" y="97346"/>
                    </a:cubicBezTo>
                    <a:cubicBezTo>
                      <a:pt x="19621" y="93250"/>
                      <a:pt x="14573" y="88106"/>
                      <a:pt x="10954" y="81915"/>
                    </a:cubicBezTo>
                    <a:cubicBezTo>
                      <a:pt x="7334" y="75629"/>
                      <a:pt x="5525" y="68104"/>
                      <a:pt x="5525" y="59055"/>
                    </a:cubicBezTo>
                    <a:cubicBezTo>
                      <a:pt x="5525" y="45720"/>
                      <a:pt x="10096" y="35433"/>
                      <a:pt x="19336" y="28099"/>
                    </a:cubicBezTo>
                    <a:cubicBezTo>
                      <a:pt x="28575" y="20764"/>
                      <a:pt x="41910" y="16859"/>
                      <a:pt x="59531" y="16193"/>
                    </a:cubicBezTo>
                    <a:lnTo>
                      <a:pt x="59531" y="0"/>
                    </a:lnTo>
                    <a:lnTo>
                      <a:pt x="72676" y="0"/>
                    </a:lnTo>
                    <a:lnTo>
                      <a:pt x="72676" y="16193"/>
                    </a:lnTo>
                    <a:cubicBezTo>
                      <a:pt x="83153" y="16573"/>
                      <a:pt x="92012" y="18288"/>
                      <a:pt x="98965" y="21241"/>
                    </a:cubicBezTo>
                    <a:cubicBezTo>
                      <a:pt x="106013" y="24194"/>
                      <a:pt x="111633" y="28480"/>
                      <a:pt x="115919" y="34100"/>
                    </a:cubicBezTo>
                    <a:cubicBezTo>
                      <a:pt x="120205" y="39719"/>
                      <a:pt x="123730" y="50197"/>
                      <a:pt x="126301" y="60674"/>
                    </a:cubicBezTo>
                    <a:lnTo>
                      <a:pt x="94488" y="60674"/>
                    </a:lnTo>
                    <a:cubicBezTo>
                      <a:pt x="93250" y="53721"/>
                      <a:pt x="90964" y="50673"/>
                      <a:pt x="87439" y="46863"/>
                    </a:cubicBezTo>
                    <a:cubicBezTo>
                      <a:pt x="83915" y="43053"/>
                      <a:pt x="78962" y="40672"/>
                      <a:pt x="72580" y="39814"/>
                    </a:cubicBezTo>
                    <a:lnTo>
                      <a:pt x="72580" y="82201"/>
                    </a:lnTo>
                    <a:lnTo>
                      <a:pt x="73914" y="82487"/>
                    </a:lnTo>
                    <a:cubicBezTo>
                      <a:pt x="76295" y="82487"/>
                      <a:pt x="83344" y="84392"/>
                      <a:pt x="95155" y="88297"/>
                    </a:cubicBezTo>
                    <a:cubicBezTo>
                      <a:pt x="106966" y="92107"/>
                      <a:pt x="115824" y="97822"/>
                      <a:pt x="121729" y="105346"/>
                    </a:cubicBezTo>
                    <a:cubicBezTo>
                      <a:pt x="127730" y="112871"/>
                      <a:pt x="130588" y="122301"/>
                      <a:pt x="130588" y="133636"/>
                    </a:cubicBezTo>
                    <a:close/>
                    <a:moveTo>
                      <a:pt x="59531" y="39338"/>
                    </a:moveTo>
                    <a:cubicBezTo>
                      <a:pt x="44577" y="40481"/>
                      <a:pt x="37147" y="46863"/>
                      <a:pt x="37147" y="58579"/>
                    </a:cubicBezTo>
                    <a:cubicBezTo>
                      <a:pt x="37147" y="62103"/>
                      <a:pt x="37814" y="65056"/>
                      <a:pt x="39052" y="67342"/>
                    </a:cubicBezTo>
                    <a:cubicBezTo>
                      <a:pt x="40291" y="69723"/>
                      <a:pt x="42100" y="71628"/>
                      <a:pt x="44482" y="73152"/>
                    </a:cubicBezTo>
                    <a:cubicBezTo>
                      <a:pt x="46863" y="74676"/>
                      <a:pt x="51911" y="76771"/>
                      <a:pt x="59626" y="79343"/>
                    </a:cubicBezTo>
                    <a:lnTo>
                      <a:pt x="59626" y="39338"/>
                    </a:lnTo>
                    <a:close/>
                    <a:moveTo>
                      <a:pt x="99250" y="134112"/>
                    </a:moveTo>
                    <a:cubicBezTo>
                      <a:pt x="99250" y="130112"/>
                      <a:pt x="98488" y="126778"/>
                      <a:pt x="97060" y="124301"/>
                    </a:cubicBezTo>
                    <a:cubicBezTo>
                      <a:pt x="95631" y="121729"/>
                      <a:pt x="93535" y="119729"/>
                      <a:pt x="90773" y="118110"/>
                    </a:cubicBezTo>
                    <a:cubicBezTo>
                      <a:pt x="88011" y="116491"/>
                      <a:pt x="81915" y="114395"/>
                      <a:pt x="72676" y="111728"/>
                    </a:cubicBezTo>
                    <a:lnTo>
                      <a:pt x="72676" y="155924"/>
                    </a:lnTo>
                    <a:cubicBezTo>
                      <a:pt x="90392" y="154686"/>
                      <a:pt x="99250" y="147447"/>
                      <a:pt x="99250" y="134112"/>
                    </a:cubicBezTo>
                    <a:close/>
                  </a:path>
                </a:pathLst>
              </a:custGeom>
              <a:solidFill>
                <a:srgbClr val="FAAF4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5"/>
          <p:cNvSpPr txBox="1"/>
          <p:nvPr/>
        </p:nvSpPr>
        <p:spPr>
          <a:xfrm>
            <a:off x="-340600" y="229878"/>
            <a:ext cx="1693707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Techniques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2" name="Google Shape;78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0063" y="760650"/>
            <a:ext cx="7670724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55"/>
          <p:cNvSpPr txBox="1"/>
          <p:nvPr/>
        </p:nvSpPr>
        <p:spPr>
          <a:xfrm>
            <a:off x="2923950" y="1908883"/>
            <a:ext cx="104079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Anomaly detection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is a technique to identify cases that are unusual within homogeneous data.</a:t>
            </a:r>
            <a:endParaRPr/>
          </a:p>
        </p:txBody>
      </p:sp>
      <p:grpSp>
        <p:nvGrpSpPr>
          <p:cNvPr id="784" name="Google Shape;784;p55"/>
          <p:cNvGrpSpPr/>
          <p:nvPr/>
        </p:nvGrpSpPr>
        <p:grpSpPr>
          <a:xfrm>
            <a:off x="4709450" y="3652548"/>
            <a:ext cx="6853900" cy="3977158"/>
            <a:chOff x="3277331" y="2898903"/>
            <a:chExt cx="9451438" cy="5484447"/>
          </a:xfrm>
        </p:grpSpPr>
        <p:sp>
          <p:nvSpPr>
            <p:cNvPr id="785" name="Google Shape;785;p55"/>
            <p:cNvSpPr/>
            <p:nvPr/>
          </p:nvSpPr>
          <p:spPr>
            <a:xfrm>
              <a:off x="3721730" y="3290332"/>
              <a:ext cx="7388746" cy="4602090"/>
            </a:xfrm>
            <a:custGeom>
              <a:avLst/>
              <a:gdLst/>
              <a:ahLst/>
              <a:cxnLst/>
              <a:rect l="l" t="t" r="r" b="b"/>
              <a:pathLst>
                <a:path w="7388746" h="4602090" extrusionOk="0">
                  <a:moveTo>
                    <a:pt x="0" y="3553802"/>
                  </a:moveTo>
                  <a:cubicBezTo>
                    <a:pt x="268439" y="3611908"/>
                    <a:pt x="511897" y="3374589"/>
                    <a:pt x="784804" y="3343621"/>
                  </a:cubicBezTo>
                  <a:cubicBezTo>
                    <a:pt x="897400" y="3330857"/>
                    <a:pt x="1015042" y="3353529"/>
                    <a:pt x="1122381" y="3317242"/>
                  </a:cubicBezTo>
                  <a:cubicBezTo>
                    <a:pt x="1208660" y="3288098"/>
                    <a:pt x="1281749" y="3222576"/>
                    <a:pt x="1371674" y="3208292"/>
                  </a:cubicBezTo>
                  <a:cubicBezTo>
                    <a:pt x="1438594" y="3197656"/>
                    <a:pt x="1506061" y="3216863"/>
                    <a:pt x="1572950" y="3227590"/>
                  </a:cubicBezTo>
                  <a:cubicBezTo>
                    <a:pt x="1911683" y="3281959"/>
                    <a:pt x="2275274" y="3094085"/>
                    <a:pt x="2426862" y="2786321"/>
                  </a:cubicBezTo>
                  <a:cubicBezTo>
                    <a:pt x="2498250" y="2641388"/>
                    <a:pt x="2524537" y="2479043"/>
                    <a:pt x="2549974" y="2319493"/>
                  </a:cubicBezTo>
                  <a:cubicBezTo>
                    <a:pt x="2673207" y="1546328"/>
                    <a:pt x="2796471" y="773164"/>
                    <a:pt x="2919705" y="0"/>
                  </a:cubicBezTo>
                  <a:cubicBezTo>
                    <a:pt x="2976930" y="940038"/>
                    <a:pt x="3272356" y="2685060"/>
                    <a:pt x="3283752" y="2623519"/>
                  </a:cubicBezTo>
                  <a:cubicBezTo>
                    <a:pt x="3328456" y="2684087"/>
                    <a:pt x="3399905" y="2659410"/>
                    <a:pt x="3454911" y="2607989"/>
                  </a:cubicBezTo>
                  <a:cubicBezTo>
                    <a:pt x="3509918" y="2556568"/>
                    <a:pt x="3547268" y="2484817"/>
                    <a:pt x="3613185" y="2448500"/>
                  </a:cubicBezTo>
                  <a:cubicBezTo>
                    <a:pt x="3697336" y="2402124"/>
                    <a:pt x="3800512" y="2426771"/>
                    <a:pt x="3896090" y="2436557"/>
                  </a:cubicBezTo>
                  <a:cubicBezTo>
                    <a:pt x="3991668" y="2446342"/>
                    <a:pt x="4747084" y="2265033"/>
                    <a:pt x="4894235" y="2235615"/>
                  </a:cubicBezTo>
                  <a:cubicBezTo>
                    <a:pt x="5131797" y="2188145"/>
                    <a:pt x="5387655" y="2130372"/>
                    <a:pt x="5545716" y="1946814"/>
                  </a:cubicBezTo>
                  <a:cubicBezTo>
                    <a:pt x="5576319" y="1911288"/>
                    <a:pt x="5604582" y="1870078"/>
                    <a:pt x="5648101" y="1852604"/>
                  </a:cubicBezTo>
                  <a:cubicBezTo>
                    <a:pt x="5733650" y="1818262"/>
                    <a:pt x="5836735" y="1890956"/>
                    <a:pt x="5920035" y="1851509"/>
                  </a:cubicBezTo>
                  <a:cubicBezTo>
                    <a:pt x="6005463" y="1811060"/>
                    <a:pt x="6440290" y="1574136"/>
                    <a:pt x="6590480" y="1460901"/>
                  </a:cubicBezTo>
                  <a:cubicBezTo>
                    <a:pt x="6653388" y="1413461"/>
                    <a:pt x="6698305" y="1326909"/>
                    <a:pt x="6777077" y="1325572"/>
                  </a:cubicBezTo>
                  <a:cubicBezTo>
                    <a:pt x="6814366" y="1324934"/>
                    <a:pt x="6849801" y="1345265"/>
                    <a:pt x="6887060" y="1343715"/>
                  </a:cubicBezTo>
                  <a:cubicBezTo>
                    <a:pt x="6925079" y="1342104"/>
                    <a:pt x="6958052" y="1318248"/>
                    <a:pt x="6988473" y="1295364"/>
                  </a:cubicBezTo>
                  <a:cubicBezTo>
                    <a:pt x="7080192" y="1226286"/>
                    <a:pt x="7343252" y="1147514"/>
                    <a:pt x="7388746" y="1133504"/>
                  </a:cubicBezTo>
                  <a:lnTo>
                    <a:pt x="7388746" y="4602091"/>
                  </a:lnTo>
                  <a:lnTo>
                    <a:pt x="19359" y="4602091"/>
                  </a:lnTo>
                  <a:lnTo>
                    <a:pt x="0" y="3553802"/>
                  </a:lnTo>
                  <a:close/>
                </a:path>
              </a:pathLst>
            </a:custGeom>
            <a:solidFill>
              <a:srgbClr val="DAE1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6" name="Google Shape;786;p55"/>
            <p:cNvGrpSpPr/>
            <p:nvPr/>
          </p:nvGrpSpPr>
          <p:grpSpPr>
            <a:xfrm>
              <a:off x="3738506" y="3110207"/>
              <a:ext cx="8778988" cy="4819443"/>
              <a:chOff x="1982536" y="1040897"/>
              <a:chExt cx="8778988" cy="4819443"/>
            </a:xfrm>
          </p:grpSpPr>
          <p:sp>
            <p:nvSpPr>
              <p:cNvPr id="787" name="Google Shape;787;p55"/>
              <p:cNvSpPr/>
              <p:nvPr/>
            </p:nvSpPr>
            <p:spPr>
              <a:xfrm>
                <a:off x="1982536" y="1040897"/>
                <a:ext cx="8778988" cy="4819443"/>
              </a:xfrm>
              <a:custGeom>
                <a:avLst/>
                <a:gdLst/>
                <a:ahLst/>
                <a:cxnLst/>
                <a:rect l="l" t="t" r="r" b="b"/>
                <a:pathLst>
                  <a:path w="8778988" h="4819443" extrusionOk="0">
                    <a:moveTo>
                      <a:pt x="8778989" y="4819444"/>
                    </a:moveTo>
                    <a:lnTo>
                      <a:pt x="0" y="4819444"/>
                    </a:lnTo>
                    <a:lnTo>
                      <a:pt x="0" y="0"/>
                    </a:lnTo>
                    <a:lnTo>
                      <a:pt x="8778989" y="0"/>
                    </a:lnTo>
                    <a:lnTo>
                      <a:pt x="8778989" y="4819444"/>
                    </a:lnTo>
                    <a:close/>
                    <a:moveTo>
                      <a:pt x="5197" y="4814247"/>
                    </a:moveTo>
                    <a:lnTo>
                      <a:pt x="8773762" y="4814247"/>
                    </a:lnTo>
                    <a:lnTo>
                      <a:pt x="8773762" y="5197"/>
                    </a:lnTo>
                    <a:lnTo>
                      <a:pt x="5197" y="5197"/>
                    </a:lnTo>
                    <a:lnTo>
                      <a:pt x="5197" y="481424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55"/>
              <p:cNvSpPr/>
              <p:nvPr/>
            </p:nvSpPr>
            <p:spPr>
              <a:xfrm>
                <a:off x="1985119" y="5052775"/>
                <a:ext cx="8773792" cy="5196"/>
              </a:xfrm>
              <a:custGeom>
                <a:avLst/>
                <a:gdLst/>
                <a:ahLst/>
                <a:cxnLst/>
                <a:rect l="l" t="t" r="r" b="b"/>
                <a:pathLst>
                  <a:path w="8773792" h="5196" extrusionOk="0">
                    <a:moveTo>
                      <a:pt x="0" y="0"/>
                    </a:moveTo>
                    <a:lnTo>
                      <a:pt x="8773792" y="0"/>
                    </a:lnTo>
                    <a:lnTo>
                      <a:pt x="8773792" y="5197"/>
                    </a:lnTo>
                    <a:lnTo>
                      <a:pt x="0" y="519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985119" y="4250375"/>
                <a:ext cx="8773792" cy="5196"/>
              </a:xfrm>
              <a:custGeom>
                <a:avLst/>
                <a:gdLst/>
                <a:ahLst/>
                <a:cxnLst/>
                <a:rect l="l" t="t" r="r" b="b"/>
                <a:pathLst>
                  <a:path w="8773792" h="5196" extrusionOk="0">
                    <a:moveTo>
                      <a:pt x="0" y="0"/>
                    </a:moveTo>
                    <a:lnTo>
                      <a:pt x="8773792" y="0"/>
                    </a:lnTo>
                    <a:lnTo>
                      <a:pt x="8773792" y="5197"/>
                    </a:lnTo>
                    <a:lnTo>
                      <a:pt x="0" y="519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985119" y="3448006"/>
                <a:ext cx="8773792" cy="5196"/>
              </a:xfrm>
              <a:custGeom>
                <a:avLst/>
                <a:gdLst/>
                <a:ahLst/>
                <a:cxnLst/>
                <a:rect l="l" t="t" r="r" b="b"/>
                <a:pathLst>
                  <a:path w="8773792" h="5196" extrusionOk="0">
                    <a:moveTo>
                      <a:pt x="0" y="0"/>
                    </a:moveTo>
                    <a:lnTo>
                      <a:pt x="8773792" y="0"/>
                    </a:lnTo>
                    <a:lnTo>
                      <a:pt x="8773792" y="5197"/>
                    </a:lnTo>
                    <a:lnTo>
                      <a:pt x="0" y="519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55"/>
              <p:cNvSpPr/>
              <p:nvPr/>
            </p:nvSpPr>
            <p:spPr>
              <a:xfrm>
                <a:off x="1985119" y="2645636"/>
                <a:ext cx="8773792" cy="5196"/>
              </a:xfrm>
              <a:custGeom>
                <a:avLst/>
                <a:gdLst/>
                <a:ahLst/>
                <a:cxnLst/>
                <a:rect l="l" t="t" r="r" b="b"/>
                <a:pathLst>
                  <a:path w="8773792" h="5196" extrusionOk="0">
                    <a:moveTo>
                      <a:pt x="0" y="0"/>
                    </a:moveTo>
                    <a:lnTo>
                      <a:pt x="8773792" y="0"/>
                    </a:lnTo>
                    <a:lnTo>
                      <a:pt x="8773792" y="5197"/>
                    </a:lnTo>
                    <a:lnTo>
                      <a:pt x="0" y="519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55"/>
              <p:cNvSpPr/>
              <p:nvPr/>
            </p:nvSpPr>
            <p:spPr>
              <a:xfrm>
                <a:off x="1985119" y="1843267"/>
                <a:ext cx="8773792" cy="5196"/>
              </a:xfrm>
              <a:custGeom>
                <a:avLst/>
                <a:gdLst/>
                <a:ahLst/>
                <a:cxnLst/>
                <a:rect l="l" t="t" r="r" b="b"/>
                <a:pathLst>
                  <a:path w="8773792" h="5196" extrusionOk="0">
                    <a:moveTo>
                      <a:pt x="0" y="0"/>
                    </a:moveTo>
                    <a:lnTo>
                      <a:pt x="8773792" y="0"/>
                    </a:lnTo>
                    <a:lnTo>
                      <a:pt x="8773792" y="5197"/>
                    </a:lnTo>
                    <a:lnTo>
                      <a:pt x="0" y="519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55"/>
              <p:cNvSpPr/>
              <p:nvPr/>
            </p:nvSpPr>
            <p:spPr>
              <a:xfrm>
                <a:off x="9293999" y="1043481"/>
                <a:ext cx="5196" cy="4814246"/>
              </a:xfrm>
              <a:custGeom>
                <a:avLst/>
                <a:gdLst/>
                <a:ahLst/>
                <a:cxnLst/>
                <a:rect l="l" t="t" r="r" b="b"/>
                <a:pathLst>
                  <a:path w="5196" h="4814246" extrusionOk="0">
                    <a:moveTo>
                      <a:pt x="0" y="0"/>
                    </a:moveTo>
                    <a:lnTo>
                      <a:pt x="5197" y="0"/>
                    </a:lnTo>
                    <a:lnTo>
                      <a:pt x="5197" y="4814247"/>
                    </a:lnTo>
                    <a:lnTo>
                      <a:pt x="0" y="481424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5"/>
              <p:cNvSpPr/>
              <p:nvPr/>
            </p:nvSpPr>
            <p:spPr>
              <a:xfrm>
                <a:off x="7831700" y="1043481"/>
                <a:ext cx="5196" cy="4814246"/>
              </a:xfrm>
              <a:custGeom>
                <a:avLst/>
                <a:gdLst/>
                <a:ahLst/>
                <a:cxnLst/>
                <a:rect l="l" t="t" r="r" b="b"/>
                <a:pathLst>
                  <a:path w="5196" h="4814246" extrusionOk="0">
                    <a:moveTo>
                      <a:pt x="0" y="0"/>
                    </a:moveTo>
                    <a:lnTo>
                      <a:pt x="5196" y="0"/>
                    </a:lnTo>
                    <a:lnTo>
                      <a:pt x="5196" y="4814247"/>
                    </a:lnTo>
                    <a:lnTo>
                      <a:pt x="0" y="481424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5"/>
              <p:cNvSpPr/>
              <p:nvPr/>
            </p:nvSpPr>
            <p:spPr>
              <a:xfrm>
                <a:off x="6369432" y="1043481"/>
                <a:ext cx="5196" cy="4814246"/>
              </a:xfrm>
              <a:custGeom>
                <a:avLst/>
                <a:gdLst/>
                <a:ahLst/>
                <a:cxnLst/>
                <a:rect l="l" t="t" r="r" b="b"/>
                <a:pathLst>
                  <a:path w="5196" h="4814246" extrusionOk="0">
                    <a:moveTo>
                      <a:pt x="0" y="0"/>
                    </a:moveTo>
                    <a:lnTo>
                      <a:pt x="5197" y="0"/>
                    </a:lnTo>
                    <a:lnTo>
                      <a:pt x="5197" y="4814247"/>
                    </a:lnTo>
                    <a:lnTo>
                      <a:pt x="0" y="481424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55"/>
              <p:cNvSpPr/>
              <p:nvPr/>
            </p:nvSpPr>
            <p:spPr>
              <a:xfrm>
                <a:off x="4907133" y="1043481"/>
                <a:ext cx="5196" cy="4814246"/>
              </a:xfrm>
              <a:custGeom>
                <a:avLst/>
                <a:gdLst/>
                <a:ahLst/>
                <a:cxnLst/>
                <a:rect l="l" t="t" r="r" b="b"/>
                <a:pathLst>
                  <a:path w="5196" h="4814246" extrusionOk="0">
                    <a:moveTo>
                      <a:pt x="0" y="0"/>
                    </a:moveTo>
                    <a:lnTo>
                      <a:pt x="5197" y="0"/>
                    </a:lnTo>
                    <a:lnTo>
                      <a:pt x="5197" y="4814247"/>
                    </a:lnTo>
                    <a:lnTo>
                      <a:pt x="0" y="481424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5"/>
              <p:cNvSpPr/>
              <p:nvPr/>
            </p:nvSpPr>
            <p:spPr>
              <a:xfrm>
                <a:off x="3444835" y="1043481"/>
                <a:ext cx="5196" cy="4814246"/>
              </a:xfrm>
              <a:custGeom>
                <a:avLst/>
                <a:gdLst/>
                <a:ahLst/>
                <a:cxnLst/>
                <a:rect l="l" t="t" r="r" b="b"/>
                <a:pathLst>
                  <a:path w="5196" h="4814246" extrusionOk="0">
                    <a:moveTo>
                      <a:pt x="0" y="0"/>
                    </a:moveTo>
                    <a:lnTo>
                      <a:pt x="5197" y="0"/>
                    </a:lnTo>
                    <a:lnTo>
                      <a:pt x="5197" y="4814247"/>
                    </a:lnTo>
                    <a:lnTo>
                      <a:pt x="0" y="4814247"/>
                    </a:lnTo>
                    <a:close/>
                  </a:path>
                </a:pathLst>
              </a:custGeom>
              <a:solidFill>
                <a:srgbClr val="CDD1C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8" name="Google Shape;798;p55"/>
            <p:cNvSpPr/>
            <p:nvPr/>
          </p:nvSpPr>
          <p:spPr>
            <a:xfrm>
              <a:off x="3718053" y="3132149"/>
              <a:ext cx="7397741" cy="3738332"/>
            </a:xfrm>
            <a:custGeom>
              <a:avLst/>
              <a:gdLst/>
              <a:ahLst/>
              <a:cxnLst/>
              <a:rect l="l" t="t" r="r" b="b"/>
              <a:pathLst>
                <a:path w="7397741" h="3738332" extrusionOk="0">
                  <a:moveTo>
                    <a:pt x="89409" y="3738333"/>
                  </a:moveTo>
                  <a:cubicBezTo>
                    <a:pt x="59869" y="3738333"/>
                    <a:pt x="30056" y="3735415"/>
                    <a:pt x="0" y="3728912"/>
                  </a:cubicBezTo>
                  <a:lnTo>
                    <a:pt x="7324" y="3695117"/>
                  </a:lnTo>
                  <a:cubicBezTo>
                    <a:pt x="158182" y="3727696"/>
                    <a:pt x="300531" y="3663785"/>
                    <a:pt x="451147" y="3596136"/>
                  </a:cubicBezTo>
                  <a:cubicBezTo>
                    <a:pt x="558729" y="3547815"/>
                    <a:pt x="669958" y="3497853"/>
                    <a:pt x="786536" y="3484633"/>
                  </a:cubicBezTo>
                  <a:cubicBezTo>
                    <a:pt x="829842" y="3479740"/>
                    <a:pt x="874091" y="3480014"/>
                    <a:pt x="916759" y="3480135"/>
                  </a:cubicBezTo>
                  <a:cubicBezTo>
                    <a:pt x="988511" y="3480439"/>
                    <a:pt x="1056221" y="3480773"/>
                    <a:pt x="1120527" y="3459074"/>
                  </a:cubicBezTo>
                  <a:cubicBezTo>
                    <a:pt x="1155203" y="3447344"/>
                    <a:pt x="1188876" y="3428866"/>
                    <a:pt x="1221424" y="3410966"/>
                  </a:cubicBezTo>
                  <a:cubicBezTo>
                    <a:pt x="1268620" y="3385043"/>
                    <a:pt x="1317427" y="3358209"/>
                    <a:pt x="1372677" y="3349426"/>
                  </a:cubicBezTo>
                  <a:cubicBezTo>
                    <a:pt x="1427775" y="3340643"/>
                    <a:pt x="1482600" y="3350945"/>
                    <a:pt x="1535601" y="3360913"/>
                  </a:cubicBezTo>
                  <a:cubicBezTo>
                    <a:pt x="1550218" y="3363649"/>
                    <a:pt x="1564836" y="3366383"/>
                    <a:pt x="1579424" y="3368724"/>
                  </a:cubicBezTo>
                  <a:cubicBezTo>
                    <a:pt x="1908553" y="3421725"/>
                    <a:pt x="2267798" y="3235948"/>
                    <a:pt x="2415071" y="2936905"/>
                  </a:cubicBezTo>
                  <a:cubicBezTo>
                    <a:pt x="2485941" y="2793006"/>
                    <a:pt x="2511712" y="2631359"/>
                    <a:pt x="2536633" y="2475001"/>
                  </a:cubicBezTo>
                  <a:lnTo>
                    <a:pt x="2931162" y="0"/>
                  </a:lnTo>
                  <a:lnTo>
                    <a:pt x="2940735" y="157180"/>
                  </a:lnTo>
                  <a:cubicBezTo>
                    <a:pt x="2994283" y="1036832"/>
                    <a:pt x="3261263" y="2640993"/>
                    <a:pt x="3298583" y="2767600"/>
                  </a:cubicBezTo>
                  <a:lnTo>
                    <a:pt x="3301439" y="2771460"/>
                  </a:lnTo>
                  <a:cubicBezTo>
                    <a:pt x="3314234" y="2788782"/>
                    <a:pt x="3329338" y="2798021"/>
                    <a:pt x="3347663" y="2799723"/>
                  </a:cubicBezTo>
                  <a:cubicBezTo>
                    <a:pt x="3376413" y="2802245"/>
                    <a:pt x="3412638" y="2785561"/>
                    <a:pt x="3446858" y="2753590"/>
                  </a:cubicBezTo>
                  <a:cubicBezTo>
                    <a:pt x="3466551" y="2735173"/>
                    <a:pt x="3484512" y="2713262"/>
                    <a:pt x="3501895" y="2692080"/>
                  </a:cubicBezTo>
                  <a:cubicBezTo>
                    <a:pt x="3532590" y="2654639"/>
                    <a:pt x="3564347" y="2615952"/>
                    <a:pt x="3608626" y="2591578"/>
                  </a:cubicBezTo>
                  <a:cubicBezTo>
                    <a:pt x="3683569" y="2550278"/>
                    <a:pt x="3769878" y="2561279"/>
                    <a:pt x="3853300" y="2571855"/>
                  </a:cubicBezTo>
                  <a:cubicBezTo>
                    <a:pt x="3869559" y="2573922"/>
                    <a:pt x="3885696" y="2575958"/>
                    <a:pt x="3901651" y="2577599"/>
                  </a:cubicBezTo>
                  <a:cubicBezTo>
                    <a:pt x="3969544" y="2583525"/>
                    <a:pt x="4414096" y="2484270"/>
                    <a:pt x="4679709" y="2424370"/>
                  </a:cubicBezTo>
                  <a:cubicBezTo>
                    <a:pt x="4778417" y="2402094"/>
                    <a:pt x="4856368" y="2384498"/>
                    <a:pt x="4894691" y="2376870"/>
                  </a:cubicBezTo>
                  <a:cubicBezTo>
                    <a:pt x="5147965" y="2326239"/>
                    <a:pt x="5387655" y="2266522"/>
                    <a:pt x="5536447" y="2093722"/>
                  </a:cubicBezTo>
                  <a:cubicBezTo>
                    <a:pt x="5541491" y="2087887"/>
                    <a:pt x="5546414" y="2081900"/>
                    <a:pt x="5551429" y="2075882"/>
                  </a:cubicBezTo>
                  <a:cubicBezTo>
                    <a:pt x="5577869" y="2043942"/>
                    <a:pt x="5605159" y="2010938"/>
                    <a:pt x="5645518" y="1994740"/>
                  </a:cubicBezTo>
                  <a:cubicBezTo>
                    <a:pt x="5692015" y="1976019"/>
                    <a:pt x="5741278" y="1985440"/>
                    <a:pt x="5788901" y="1994557"/>
                  </a:cubicBezTo>
                  <a:cubicBezTo>
                    <a:pt x="5835276" y="2003401"/>
                    <a:pt x="5878978" y="2011850"/>
                    <a:pt x="5916510" y="1994041"/>
                  </a:cubicBezTo>
                  <a:cubicBezTo>
                    <a:pt x="6001846" y="1953652"/>
                    <a:pt x="6434971" y="1717609"/>
                    <a:pt x="6583945" y="1605286"/>
                  </a:cubicBezTo>
                  <a:cubicBezTo>
                    <a:pt x="6603213" y="1590759"/>
                    <a:pt x="6621478" y="1571522"/>
                    <a:pt x="6639165" y="1552893"/>
                  </a:cubicBezTo>
                  <a:cubicBezTo>
                    <a:pt x="6679007" y="1510923"/>
                    <a:pt x="6720186" y="1467526"/>
                    <a:pt x="6780663" y="1466492"/>
                  </a:cubicBezTo>
                  <a:cubicBezTo>
                    <a:pt x="6802180" y="1465915"/>
                    <a:pt x="6820627" y="1471264"/>
                    <a:pt x="6839226" y="1476187"/>
                  </a:cubicBezTo>
                  <a:cubicBezTo>
                    <a:pt x="6857035" y="1480898"/>
                    <a:pt x="6874296" y="1485487"/>
                    <a:pt x="6890221" y="1484666"/>
                  </a:cubicBezTo>
                  <a:cubicBezTo>
                    <a:pt x="6921706" y="1483329"/>
                    <a:pt x="6950394" y="1463545"/>
                    <a:pt x="6981939" y="1439749"/>
                  </a:cubicBezTo>
                  <a:cubicBezTo>
                    <a:pt x="7023179" y="1408690"/>
                    <a:pt x="7125869" y="1355294"/>
                    <a:pt x="7380875" y="1277251"/>
                  </a:cubicBezTo>
                  <a:lnTo>
                    <a:pt x="7387530" y="1275215"/>
                  </a:lnTo>
                  <a:lnTo>
                    <a:pt x="7397742" y="1308310"/>
                  </a:lnTo>
                  <a:lnTo>
                    <a:pt x="7391026" y="1310346"/>
                  </a:lnTo>
                  <a:cubicBezTo>
                    <a:pt x="7140821" y="1386930"/>
                    <a:pt x="7041779" y="1438047"/>
                    <a:pt x="7002787" y="1467404"/>
                  </a:cubicBezTo>
                  <a:cubicBezTo>
                    <a:pt x="6974828" y="1488465"/>
                    <a:pt x="6936566" y="1517336"/>
                    <a:pt x="6891740" y="1519250"/>
                  </a:cubicBezTo>
                  <a:cubicBezTo>
                    <a:pt x="6869768" y="1520101"/>
                    <a:pt x="6849862" y="1514813"/>
                    <a:pt x="6830413" y="1509677"/>
                  </a:cubicBezTo>
                  <a:cubicBezTo>
                    <a:pt x="6813302" y="1505119"/>
                    <a:pt x="6796284" y="1500499"/>
                    <a:pt x="6781301" y="1501138"/>
                  </a:cubicBezTo>
                  <a:cubicBezTo>
                    <a:pt x="6735351" y="1501928"/>
                    <a:pt x="6700827" y="1538275"/>
                    <a:pt x="6664298" y="1576780"/>
                  </a:cubicBezTo>
                  <a:cubicBezTo>
                    <a:pt x="6645638" y="1596412"/>
                    <a:pt x="6626370" y="1616713"/>
                    <a:pt x="6604794" y="1633002"/>
                  </a:cubicBezTo>
                  <a:cubicBezTo>
                    <a:pt x="6454209" y="1746541"/>
                    <a:pt x="6017346" y="1984711"/>
                    <a:pt x="5931340" y="2025404"/>
                  </a:cubicBezTo>
                  <a:cubicBezTo>
                    <a:pt x="5883658" y="2047984"/>
                    <a:pt x="5832146" y="2038107"/>
                    <a:pt x="5782457" y="2028625"/>
                  </a:cubicBezTo>
                  <a:cubicBezTo>
                    <a:pt x="5737784" y="2020085"/>
                    <a:pt x="5695602" y="2012062"/>
                    <a:pt x="5658464" y="2026893"/>
                  </a:cubicBezTo>
                  <a:cubicBezTo>
                    <a:pt x="5626250" y="2039839"/>
                    <a:pt x="5602880" y="2068072"/>
                    <a:pt x="5578112" y="2098007"/>
                  </a:cubicBezTo>
                  <a:cubicBezTo>
                    <a:pt x="5573006" y="2104176"/>
                    <a:pt x="5567901" y="2110345"/>
                    <a:pt x="5562734" y="2116363"/>
                  </a:cubicBezTo>
                  <a:cubicBezTo>
                    <a:pt x="5406740" y="2297490"/>
                    <a:pt x="5160972" y="2359000"/>
                    <a:pt x="4901498" y="2410846"/>
                  </a:cubicBezTo>
                  <a:cubicBezTo>
                    <a:pt x="4863601" y="2418414"/>
                    <a:pt x="4785832" y="2435979"/>
                    <a:pt x="4687367" y="2458164"/>
                  </a:cubicBezTo>
                  <a:cubicBezTo>
                    <a:pt x="4310252" y="2543227"/>
                    <a:pt x="3966049" y="2619112"/>
                    <a:pt x="3898187" y="2612031"/>
                  </a:cubicBezTo>
                  <a:cubicBezTo>
                    <a:pt x="3881958" y="2610390"/>
                    <a:pt x="3865517" y="2608293"/>
                    <a:pt x="3849015" y="2606196"/>
                  </a:cubicBezTo>
                  <a:cubicBezTo>
                    <a:pt x="3771064" y="2596319"/>
                    <a:pt x="3690468" y="2586047"/>
                    <a:pt x="3625402" y="2621908"/>
                  </a:cubicBezTo>
                  <a:cubicBezTo>
                    <a:pt x="3586988" y="2643090"/>
                    <a:pt x="3558695" y="2677553"/>
                    <a:pt x="3528730" y="2714082"/>
                  </a:cubicBezTo>
                  <a:cubicBezTo>
                    <a:pt x="3510647" y="2736116"/>
                    <a:pt x="3491927" y="2758939"/>
                    <a:pt x="3470562" y="2778905"/>
                  </a:cubicBezTo>
                  <a:cubicBezTo>
                    <a:pt x="3428563" y="2818170"/>
                    <a:pt x="3383707" y="2837680"/>
                    <a:pt x="3344594" y="2834216"/>
                  </a:cubicBezTo>
                  <a:cubicBezTo>
                    <a:pt x="3319674" y="2831906"/>
                    <a:pt x="3297458" y="2820054"/>
                    <a:pt x="3279862" y="2799753"/>
                  </a:cubicBezTo>
                  <a:cubicBezTo>
                    <a:pt x="3266612" y="2795164"/>
                    <a:pt x="3257495" y="2763588"/>
                    <a:pt x="3212061" y="2505513"/>
                  </a:cubicBezTo>
                  <a:cubicBezTo>
                    <a:pt x="3178176" y="2313050"/>
                    <a:pt x="3138850" y="2069318"/>
                    <a:pt x="3101318" y="1819204"/>
                  </a:cubicBezTo>
                  <a:cubicBezTo>
                    <a:pt x="3047709" y="1462147"/>
                    <a:pt x="2957176" y="820361"/>
                    <a:pt x="2916878" y="309983"/>
                  </a:cubicBezTo>
                  <a:lnTo>
                    <a:pt x="2570761" y="2480471"/>
                  </a:lnTo>
                  <a:cubicBezTo>
                    <a:pt x="2545446" y="2639322"/>
                    <a:pt x="2519249" y="2803643"/>
                    <a:pt x="2446099" y="2952192"/>
                  </a:cubicBezTo>
                  <a:cubicBezTo>
                    <a:pt x="2292354" y="3264302"/>
                    <a:pt x="1917092" y="3457980"/>
                    <a:pt x="1573923" y="3402913"/>
                  </a:cubicBezTo>
                  <a:cubicBezTo>
                    <a:pt x="1559032" y="3400512"/>
                    <a:pt x="1544140" y="3397716"/>
                    <a:pt x="1529188" y="3394890"/>
                  </a:cubicBezTo>
                  <a:cubicBezTo>
                    <a:pt x="1476795" y="3385043"/>
                    <a:pt x="1427258" y="3375683"/>
                    <a:pt x="1378087" y="3383615"/>
                  </a:cubicBezTo>
                  <a:cubicBezTo>
                    <a:pt x="1328793" y="3391425"/>
                    <a:pt x="1284727" y="3415647"/>
                    <a:pt x="1238078" y="3441296"/>
                  </a:cubicBezTo>
                  <a:cubicBezTo>
                    <a:pt x="1204223" y="3459925"/>
                    <a:pt x="1169183" y="3479132"/>
                    <a:pt x="1131620" y="3491835"/>
                  </a:cubicBezTo>
                  <a:cubicBezTo>
                    <a:pt x="1061843" y="3515388"/>
                    <a:pt x="987994" y="3515054"/>
                    <a:pt x="916607" y="3514720"/>
                  </a:cubicBezTo>
                  <a:cubicBezTo>
                    <a:pt x="874972" y="3514598"/>
                    <a:pt x="831727" y="3514324"/>
                    <a:pt x="790456" y="3519005"/>
                  </a:cubicBezTo>
                  <a:cubicBezTo>
                    <a:pt x="679258" y="3531616"/>
                    <a:pt x="570520" y="3580454"/>
                    <a:pt x="465369" y="3627681"/>
                  </a:cubicBezTo>
                  <a:cubicBezTo>
                    <a:pt x="343899" y="3682262"/>
                    <a:pt x="219055" y="3738333"/>
                    <a:pt x="89409" y="3738333"/>
                  </a:cubicBezTo>
                  <a:close/>
                </a:path>
              </a:pathLst>
            </a:custGeom>
            <a:solidFill>
              <a:srgbClr val="7A86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3717749" y="3189162"/>
              <a:ext cx="7397529" cy="3683052"/>
            </a:xfrm>
            <a:custGeom>
              <a:avLst/>
              <a:gdLst/>
              <a:ahLst/>
              <a:cxnLst/>
              <a:rect l="l" t="t" r="r" b="b"/>
              <a:pathLst>
                <a:path w="7397529" h="3683052" extrusionOk="0">
                  <a:moveTo>
                    <a:pt x="97918" y="3683052"/>
                  </a:moveTo>
                  <a:cubicBezTo>
                    <a:pt x="65522" y="3683052"/>
                    <a:pt x="32852" y="3679618"/>
                    <a:pt x="0" y="3671838"/>
                  </a:cubicBezTo>
                  <a:lnTo>
                    <a:pt x="7962" y="3638166"/>
                  </a:lnTo>
                  <a:cubicBezTo>
                    <a:pt x="158061" y="3673662"/>
                    <a:pt x="301686" y="3612546"/>
                    <a:pt x="453639" y="3547724"/>
                  </a:cubicBezTo>
                  <a:cubicBezTo>
                    <a:pt x="562102" y="3501500"/>
                    <a:pt x="674274" y="3453665"/>
                    <a:pt x="791064" y="3442694"/>
                  </a:cubicBezTo>
                  <a:cubicBezTo>
                    <a:pt x="834462" y="3438652"/>
                    <a:pt x="878619" y="3439716"/>
                    <a:pt x="921287" y="3440719"/>
                  </a:cubicBezTo>
                  <a:cubicBezTo>
                    <a:pt x="993009" y="3442421"/>
                    <a:pt x="1060780" y="3444062"/>
                    <a:pt x="1125481" y="3423579"/>
                  </a:cubicBezTo>
                  <a:cubicBezTo>
                    <a:pt x="1160369" y="3412516"/>
                    <a:pt x="1194376" y="3394677"/>
                    <a:pt x="1227259" y="3377415"/>
                  </a:cubicBezTo>
                  <a:cubicBezTo>
                    <a:pt x="1274972" y="3352374"/>
                    <a:pt x="1324265" y="3326481"/>
                    <a:pt x="1379667" y="3318792"/>
                  </a:cubicBezTo>
                  <a:cubicBezTo>
                    <a:pt x="1434978" y="3311134"/>
                    <a:pt x="1489559" y="3322409"/>
                    <a:pt x="1542317" y="3333410"/>
                  </a:cubicBezTo>
                  <a:cubicBezTo>
                    <a:pt x="1556874" y="3336419"/>
                    <a:pt x="1571431" y="3339458"/>
                    <a:pt x="1585958" y="3342071"/>
                  </a:cubicBezTo>
                  <a:cubicBezTo>
                    <a:pt x="1913962" y="3401241"/>
                    <a:pt x="2276794" y="3222546"/>
                    <a:pt x="2429780" y="2926421"/>
                  </a:cubicBezTo>
                  <a:cubicBezTo>
                    <a:pt x="2503385" y="2783981"/>
                    <a:pt x="2532287" y="2622820"/>
                    <a:pt x="2560216" y="2466977"/>
                  </a:cubicBezTo>
                  <a:lnTo>
                    <a:pt x="3002336" y="0"/>
                  </a:lnTo>
                  <a:lnTo>
                    <a:pt x="3008870" y="157331"/>
                  </a:lnTo>
                  <a:cubicBezTo>
                    <a:pt x="3045461" y="1037865"/>
                    <a:pt x="3281503" y="2646889"/>
                    <a:pt x="3316392" y="2774195"/>
                  </a:cubicBezTo>
                  <a:lnTo>
                    <a:pt x="3319157" y="2778115"/>
                  </a:lnTo>
                  <a:cubicBezTo>
                    <a:pt x="3331617" y="2795650"/>
                    <a:pt x="3346539" y="2805193"/>
                    <a:pt x="3364834" y="2807199"/>
                  </a:cubicBezTo>
                  <a:cubicBezTo>
                    <a:pt x="3393371" y="2810420"/>
                    <a:pt x="3430052" y="2794313"/>
                    <a:pt x="3464880" y="2762950"/>
                  </a:cubicBezTo>
                  <a:cubicBezTo>
                    <a:pt x="3484907" y="2744929"/>
                    <a:pt x="3503323" y="2723382"/>
                    <a:pt x="3521102" y="2702534"/>
                  </a:cubicBezTo>
                  <a:cubicBezTo>
                    <a:pt x="3552526" y="2665701"/>
                    <a:pt x="3585013" y="2627622"/>
                    <a:pt x="3629717" y="2604099"/>
                  </a:cubicBezTo>
                  <a:cubicBezTo>
                    <a:pt x="3705390" y="2564257"/>
                    <a:pt x="3791456" y="2576930"/>
                    <a:pt x="3874634" y="2589086"/>
                  </a:cubicBezTo>
                  <a:cubicBezTo>
                    <a:pt x="3890863" y="2591457"/>
                    <a:pt x="3907000" y="2593827"/>
                    <a:pt x="3922955" y="2595772"/>
                  </a:cubicBezTo>
                  <a:cubicBezTo>
                    <a:pt x="3990604" y="2603735"/>
                    <a:pt x="4437527" y="2512259"/>
                    <a:pt x="4704386" y="2457465"/>
                  </a:cubicBezTo>
                  <a:cubicBezTo>
                    <a:pt x="4803185" y="2437164"/>
                    <a:pt x="4881258" y="2421118"/>
                    <a:pt x="4919611" y="2414219"/>
                  </a:cubicBezTo>
                  <a:cubicBezTo>
                    <a:pt x="5173858" y="2368512"/>
                    <a:pt x="5414672" y="2313384"/>
                    <a:pt x="5566746" y="2143501"/>
                  </a:cubicBezTo>
                  <a:cubicBezTo>
                    <a:pt x="5571882" y="2137757"/>
                    <a:pt x="5576957" y="2131831"/>
                    <a:pt x="5582063" y="2125905"/>
                  </a:cubicBezTo>
                  <a:cubicBezTo>
                    <a:pt x="5609110" y="2094512"/>
                    <a:pt x="5637039" y="2062024"/>
                    <a:pt x="5677671" y="2046616"/>
                  </a:cubicBezTo>
                  <a:cubicBezTo>
                    <a:pt x="5724533" y="2028868"/>
                    <a:pt x="5773644" y="2039201"/>
                    <a:pt x="5821054" y="2049230"/>
                  </a:cubicBezTo>
                  <a:cubicBezTo>
                    <a:pt x="5867217" y="2058955"/>
                    <a:pt x="5910736" y="2068163"/>
                    <a:pt x="5948633" y="2051175"/>
                  </a:cubicBezTo>
                  <a:cubicBezTo>
                    <a:pt x="6034668" y="2012457"/>
                    <a:pt x="6472231" y="1784863"/>
                    <a:pt x="6623454" y="1675336"/>
                  </a:cubicBezTo>
                  <a:cubicBezTo>
                    <a:pt x="6643025" y="1661174"/>
                    <a:pt x="6661684" y="1642271"/>
                    <a:pt x="6679676" y="1623976"/>
                  </a:cubicBezTo>
                  <a:cubicBezTo>
                    <a:pt x="6720247" y="1582858"/>
                    <a:pt x="6762186" y="1540341"/>
                    <a:pt x="6822481" y="1540341"/>
                  </a:cubicBezTo>
                  <a:cubicBezTo>
                    <a:pt x="6822571" y="1540341"/>
                    <a:pt x="6822693" y="1540341"/>
                    <a:pt x="6822784" y="1540341"/>
                  </a:cubicBezTo>
                  <a:cubicBezTo>
                    <a:pt x="6843480" y="1540402"/>
                    <a:pt x="6862627" y="1545872"/>
                    <a:pt x="6881164" y="1551160"/>
                  </a:cubicBezTo>
                  <a:cubicBezTo>
                    <a:pt x="6898852" y="1556205"/>
                    <a:pt x="6916113" y="1561098"/>
                    <a:pt x="6931947" y="1560581"/>
                  </a:cubicBezTo>
                  <a:cubicBezTo>
                    <a:pt x="6963401" y="1559852"/>
                    <a:pt x="6992515" y="1540615"/>
                    <a:pt x="7024547" y="1517457"/>
                  </a:cubicBezTo>
                  <a:cubicBezTo>
                    <a:pt x="7127692" y="1442849"/>
                    <a:pt x="7377411" y="1370793"/>
                    <a:pt x="7387986" y="1367754"/>
                  </a:cubicBezTo>
                  <a:lnTo>
                    <a:pt x="7397529" y="1401001"/>
                  </a:lnTo>
                  <a:cubicBezTo>
                    <a:pt x="7387196" y="1403979"/>
                    <a:pt x="7143100" y="1474424"/>
                    <a:pt x="7044848" y="1545508"/>
                  </a:cubicBezTo>
                  <a:cubicBezTo>
                    <a:pt x="7016463" y="1566052"/>
                    <a:pt x="6977563" y="1594163"/>
                    <a:pt x="6932798" y="1595196"/>
                  </a:cubicBezTo>
                  <a:cubicBezTo>
                    <a:pt x="6911343" y="1595743"/>
                    <a:pt x="6891102" y="1589969"/>
                    <a:pt x="6871713" y="1584438"/>
                  </a:cubicBezTo>
                  <a:cubicBezTo>
                    <a:pt x="6854694" y="1579576"/>
                    <a:pt x="6838587" y="1574987"/>
                    <a:pt x="6822754" y="1574956"/>
                  </a:cubicBezTo>
                  <a:cubicBezTo>
                    <a:pt x="6822693" y="1574956"/>
                    <a:pt x="6822632" y="1574956"/>
                    <a:pt x="6822541" y="1574956"/>
                  </a:cubicBezTo>
                  <a:cubicBezTo>
                    <a:pt x="6776682" y="1574956"/>
                    <a:pt x="6741551" y="1610574"/>
                    <a:pt x="6704322" y="1648288"/>
                  </a:cubicBezTo>
                  <a:cubicBezTo>
                    <a:pt x="6685298" y="1667586"/>
                    <a:pt x="6665635" y="1687522"/>
                    <a:pt x="6643724" y="1703356"/>
                  </a:cubicBezTo>
                  <a:cubicBezTo>
                    <a:pt x="6490890" y="1814068"/>
                    <a:pt x="6049529" y="2043699"/>
                    <a:pt x="5962825" y="2082720"/>
                  </a:cubicBezTo>
                  <a:cubicBezTo>
                    <a:pt x="5914777" y="2104358"/>
                    <a:pt x="5863540" y="2093539"/>
                    <a:pt x="5813912" y="2083054"/>
                  </a:cubicBezTo>
                  <a:cubicBezTo>
                    <a:pt x="5769450" y="2073664"/>
                    <a:pt x="5727360" y="2064820"/>
                    <a:pt x="5689979" y="2078952"/>
                  </a:cubicBezTo>
                  <a:cubicBezTo>
                    <a:pt x="5657553" y="2091260"/>
                    <a:pt x="5633635" y="2119037"/>
                    <a:pt x="5608290" y="2148455"/>
                  </a:cubicBezTo>
                  <a:cubicBezTo>
                    <a:pt x="5603062" y="2154563"/>
                    <a:pt x="5597805" y="2160611"/>
                    <a:pt x="5592547" y="2166537"/>
                  </a:cubicBezTo>
                  <a:cubicBezTo>
                    <a:pt x="5433149" y="2344595"/>
                    <a:pt x="5186196" y="2401395"/>
                    <a:pt x="4925780" y="2448226"/>
                  </a:cubicBezTo>
                  <a:cubicBezTo>
                    <a:pt x="4887823" y="2455064"/>
                    <a:pt x="4809932" y="2471050"/>
                    <a:pt x="4711375" y="2491320"/>
                  </a:cubicBezTo>
                  <a:cubicBezTo>
                    <a:pt x="4332437" y="2569150"/>
                    <a:pt x="3986502" y="2638684"/>
                    <a:pt x="3918792" y="2630083"/>
                  </a:cubicBezTo>
                  <a:cubicBezTo>
                    <a:pt x="3902593" y="2628138"/>
                    <a:pt x="3886152" y="2625737"/>
                    <a:pt x="3869650" y="2623306"/>
                  </a:cubicBezTo>
                  <a:cubicBezTo>
                    <a:pt x="3791851" y="2611879"/>
                    <a:pt x="3711498" y="2600149"/>
                    <a:pt x="3645855" y="2634703"/>
                  </a:cubicBezTo>
                  <a:cubicBezTo>
                    <a:pt x="3607016" y="2655155"/>
                    <a:pt x="3578084" y="2689071"/>
                    <a:pt x="3547450" y="2724993"/>
                  </a:cubicBezTo>
                  <a:cubicBezTo>
                    <a:pt x="3528943" y="2746691"/>
                    <a:pt x="3509796" y="2769120"/>
                    <a:pt x="3488037" y="2788691"/>
                  </a:cubicBezTo>
                  <a:cubicBezTo>
                    <a:pt x="3445247" y="2827135"/>
                    <a:pt x="3400209" y="2845825"/>
                    <a:pt x="3361005" y="2841571"/>
                  </a:cubicBezTo>
                  <a:cubicBezTo>
                    <a:pt x="3336146" y="2838805"/>
                    <a:pt x="3314173" y="2826527"/>
                    <a:pt x="3296942" y="2805892"/>
                  </a:cubicBezTo>
                  <a:cubicBezTo>
                    <a:pt x="3283782" y="2801090"/>
                    <a:pt x="3275273" y="2769363"/>
                    <a:pt x="3234823" y="2510405"/>
                  </a:cubicBezTo>
                  <a:cubicBezTo>
                    <a:pt x="3204646" y="2317335"/>
                    <a:pt x="3170001" y="2072874"/>
                    <a:pt x="3137300" y="1822091"/>
                  </a:cubicBezTo>
                  <a:cubicBezTo>
                    <a:pt x="3090590" y="1464061"/>
                    <a:pt x="3012426" y="820634"/>
                    <a:pt x="2981975" y="309588"/>
                  </a:cubicBezTo>
                  <a:lnTo>
                    <a:pt x="2594314" y="2473086"/>
                  </a:lnTo>
                  <a:cubicBezTo>
                    <a:pt x="2565929" y="2631481"/>
                    <a:pt x="2536572" y="2795255"/>
                    <a:pt x="2460565" y="2942345"/>
                  </a:cubicBezTo>
                  <a:cubicBezTo>
                    <a:pt x="2300863" y="3251416"/>
                    <a:pt x="1922228" y="3437923"/>
                    <a:pt x="1579880" y="3376169"/>
                  </a:cubicBezTo>
                  <a:cubicBezTo>
                    <a:pt x="1565049" y="3373495"/>
                    <a:pt x="1550188" y="3370426"/>
                    <a:pt x="1535327" y="3367326"/>
                  </a:cubicBezTo>
                  <a:cubicBezTo>
                    <a:pt x="1483147" y="3356476"/>
                    <a:pt x="1433823" y="3346204"/>
                    <a:pt x="1384469" y="3353103"/>
                  </a:cubicBezTo>
                  <a:cubicBezTo>
                    <a:pt x="1335054" y="3360002"/>
                    <a:pt x="1290501" y="3383372"/>
                    <a:pt x="1243366" y="3408110"/>
                  </a:cubicBezTo>
                  <a:cubicBezTo>
                    <a:pt x="1209146" y="3426040"/>
                    <a:pt x="1173772" y="3444609"/>
                    <a:pt x="1135935" y="3456613"/>
                  </a:cubicBezTo>
                  <a:cubicBezTo>
                    <a:pt x="1065703" y="3478889"/>
                    <a:pt x="991915" y="3477127"/>
                    <a:pt x="920467" y="3475333"/>
                  </a:cubicBezTo>
                  <a:cubicBezTo>
                    <a:pt x="878771" y="3474391"/>
                    <a:pt x="835677" y="3473358"/>
                    <a:pt x="794346" y="3477187"/>
                  </a:cubicBezTo>
                  <a:cubicBezTo>
                    <a:pt x="682905" y="3487672"/>
                    <a:pt x="573256" y="3534413"/>
                    <a:pt x="467223" y="3579573"/>
                  </a:cubicBezTo>
                  <a:cubicBezTo>
                    <a:pt x="347454" y="3630629"/>
                    <a:pt x="224464" y="3683052"/>
                    <a:pt x="97918" y="368305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3706505" y="3112791"/>
              <a:ext cx="8861650" cy="4814246"/>
            </a:xfrm>
            <a:custGeom>
              <a:avLst/>
              <a:gdLst/>
              <a:ahLst/>
              <a:cxnLst/>
              <a:rect l="l" t="t" r="r" b="b"/>
              <a:pathLst>
                <a:path w="8861650" h="4814246" extrusionOk="0">
                  <a:moveTo>
                    <a:pt x="8861651" y="4814247"/>
                  </a:moveTo>
                  <a:lnTo>
                    <a:pt x="0" y="4814247"/>
                  </a:lnTo>
                  <a:lnTo>
                    <a:pt x="0" y="0"/>
                  </a:lnTo>
                  <a:lnTo>
                    <a:pt x="34584" y="0"/>
                  </a:lnTo>
                  <a:lnTo>
                    <a:pt x="34584" y="4779662"/>
                  </a:lnTo>
                  <a:lnTo>
                    <a:pt x="8861651" y="4779662"/>
                  </a:lnTo>
                  <a:close/>
                </a:path>
              </a:pathLst>
            </a:custGeom>
            <a:solidFill>
              <a:srgbClr val="B8BD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12514882" y="7816659"/>
              <a:ext cx="213887" cy="186141"/>
            </a:xfrm>
            <a:custGeom>
              <a:avLst/>
              <a:gdLst/>
              <a:ahLst/>
              <a:cxnLst/>
              <a:rect l="l" t="t" r="r" b="b"/>
              <a:pathLst>
                <a:path w="213887" h="186141" extrusionOk="0">
                  <a:moveTo>
                    <a:pt x="0" y="0"/>
                  </a:moveTo>
                  <a:lnTo>
                    <a:pt x="213888" y="93086"/>
                  </a:lnTo>
                  <a:lnTo>
                    <a:pt x="0" y="186142"/>
                  </a:lnTo>
                  <a:close/>
                </a:path>
              </a:pathLst>
            </a:custGeom>
            <a:solidFill>
              <a:srgbClr val="B8BD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7216484" y="3429429"/>
              <a:ext cx="213918" cy="186172"/>
            </a:xfrm>
            <a:custGeom>
              <a:avLst/>
              <a:gdLst/>
              <a:ahLst/>
              <a:cxnLst/>
              <a:rect l="l" t="t" r="r" b="b"/>
              <a:pathLst>
                <a:path w="213918" h="186172" extrusionOk="0">
                  <a:moveTo>
                    <a:pt x="213918" y="186172"/>
                  </a:moveTo>
                  <a:lnTo>
                    <a:pt x="0" y="93086"/>
                  </a:lnTo>
                  <a:lnTo>
                    <a:pt x="213918" y="0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3630711" y="2898903"/>
              <a:ext cx="186172" cy="213888"/>
            </a:xfrm>
            <a:custGeom>
              <a:avLst/>
              <a:gdLst/>
              <a:ahLst/>
              <a:cxnLst/>
              <a:rect l="l" t="t" r="r" b="b"/>
              <a:pathLst>
                <a:path w="186172" h="213888" extrusionOk="0">
                  <a:moveTo>
                    <a:pt x="0" y="213888"/>
                  </a:moveTo>
                  <a:lnTo>
                    <a:pt x="93086" y="0"/>
                  </a:lnTo>
                  <a:lnTo>
                    <a:pt x="186172" y="213888"/>
                  </a:lnTo>
                  <a:close/>
                </a:path>
              </a:pathLst>
            </a:custGeom>
            <a:solidFill>
              <a:srgbClr val="B8BD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4" name="Google Shape;804;p55"/>
            <p:cNvGrpSpPr/>
            <p:nvPr/>
          </p:nvGrpSpPr>
          <p:grpSpPr>
            <a:xfrm>
              <a:off x="3277331" y="5032223"/>
              <a:ext cx="254975" cy="913233"/>
              <a:chOff x="1521361" y="2962913"/>
              <a:chExt cx="254975" cy="913233"/>
            </a:xfrm>
          </p:grpSpPr>
          <p:sp>
            <p:nvSpPr>
              <p:cNvPr id="805" name="Google Shape;805;p55"/>
              <p:cNvSpPr/>
              <p:nvPr/>
            </p:nvSpPr>
            <p:spPr>
              <a:xfrm>
                <a:off x="1526405" y="3658520"/>
                <a:ext cx="246041" cy="217626"/>
              </a:xfrm>
              <a:custGeom>
                <a:avLst/>
                <a:gdLst/>
                <a:ahLst/>
                <a:cxnLst/>
                <a:rect l="l" t="t" r="r" b="b"/>
                <a:pathLst>
                  <a:path w="246041" h="217626" extrusionOk="0">
                    <a:moveTo>
                      <a:pt x="246041" y="125361"/>
                    </a:moveTo>
                    <a:lnTo>
                      <a:pt x="30" y="217626"/>
                    </a:lnTo>
                    <a:lnTo>
                      <a:pt x="30" y="181644"/>
                    </a:lnTo>
                    <a:cubicBezTo>
                      <a:pt x="5683" y="179608"/>
                      <a:pt x="34827" y="169275"/>
                      <a:pt x="87555" y="150646"/>
                    </a:cubicBezTo>
                    <a:cubicBezTo>
                      <a:pt x="140282" y="131986"/>
                      <a:pt x="180246" y="117763"/>
                      <a:pt x="207506" y="107977"/>
                    </a:cubicBezTo>
                    <a:cubicBezTo>
                      <a:pt x="180033" y="98283"/>
                      <a:pt x="140191" y="84121"/>
                      <a:pt x="88041" y="65491"/>
                    </a:cubicBezTo>
                    <a:cubicBezTo>
                      <a:pt x="35891" y="46832"/>
                      <a:pt x="6534" y="36317"/>
                      <a:pt x="0" y="33977"/>
                    </a:cubicBezTo>
                    <a:lnTo>
                      <a:pt x="0" y="0"/>
                    </a:lnTo>
                    <a:lnTo>
                      <a:pt x="246011" y="91567"/>
                    </a:lnTo>
                    <a:lnTo>
                      <a:pt x="246011" y="125361"/>
                    </a:lnTo>
                    <a:close/>
                  </a:path>
                </a:pathLst>
              </a:custGeom>
              <a:solidFill>
                <a:srgbClr val="B8BD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5"/>
              <p:cNvSpPr/>
              <p:nvPr/>
            </p:nvSpPr>
            <p:spPr>
              <a:xfrm>
                <a:off x="1594693" y="3466726"/>
                <a:ext cx="181461" cy="169639"/>
              </a:xfrm>
              <a:custGeom>
                <a:avLst/>
                <a:gdLst/>
                <a:ahLst/>
                <a:cxnLst/>
                <a:rect l="l" t="t" r="r" b="b"/>
                <a:pathLst>
                  <a:path w="181461" h="169639" extrusionOk="0">
                    <a:moveTo>
                      <a:pt x="181462" y="87190"/>
                    </a:moveTo>
                    <a:cubicBezTo>
                      <a:pt x="181462" y="100137"/>
                      <a:pt x="179030" y="111898"/>
                      <a:pt x="174198" y="122443"/>
                    </a:cubicBezTo>
                    <a:cubicBezTo>
                      <a:pt x="169366" y="132958"/>
                      <a:pt x="162802" y="141650"/>
                      <a:pt x="154505" y="148457"/>
                    </a:cubicBezTo>
                    <a:cubicBezTo>
                      <a:pt x="146269" y="155235"/>
                      <a:pt x="136666" y="160492"/>
                      <a:pt x="125786" y="164139"/>
                    </a:cubicBezTo>
                    <a:cubicBezTo>
                      <a:pt x="114937" y="167816"/>
                      <a:pt x="103358" y="169640"/>
                      <a:pt x="91080" y="169640"/>
                    </a:cubicBezTo>
                    <a:cubicBezTo>
                      <a:pt x="74183" y="169640"/>
                      <a:pt x="58866" y="166357"/>
                      <a:pt x="45221" y="159732"/>
                    </a:cubicBezTo>
                    <a:cubicBezTo>
                      <a:pt x="31515" y="153168"/>
                      <a:pt x="20544" y="143565"/>
                      <a:pt x="12339" y="130953"/>
                    </a:cubicBezTo>
                    <a:cubicBezTo>
                      <a:pt x="4133" y="118310"/>
                      <a:pt x="0" y="103753"/>
                      <a:pt x="0" y="87190"/>
                    </a:cubicBezTo>
                    <a:cubicBezTo>
                      <a:pt x="0" y="74913"/>
                      <a:pt x="2978" y="63729"/>
                      <a:pt x="8965" y="53639"/>
                    </a:cubicBezTo>
                    <a:cubicBezTo>
                      <a:pt x="14952" y="43580"/>
                      <a:pt x="22580" y="35922"/>
                      <a:pt x="31940" y="30755"/>
                    </a:cubicBezTo>
                    <a:lnTo>
                      <a:pt x="4407" y="30755"/>
                    </a:lnTo>
                    <a:lnTo>
                      <a:pt x="4407" y="0"/>
                    </a:lnTo>
                    <a:lnTo>
                      <a:pt x="177754" y="0"/>
                    </a:lnTo>
                    <a:lnTo>
                      <a:pt x="177754" y="31089"/>
                    </a:lnTo>
                    <a:lnTo>
                      <a:pt x="148184" y="31089"/>
                    </a:lnTo>
                    <a:cubicBezTo>
                      <a:pt x="158547" y="36043"/>
                      <a:pt x="166661" y="43428"/>
                      <a:pt x="172618" y="53214"/>
                    </a:cubicBezTo>
                    <a:cubicBezTo>
                      <a:pt x="178483" y="63030"/>
                      <a:pt x="181462" y="74335"/>
                      <a:pt x="181462" y="87190"/>
                    </a:cubicBezTo>
                    <a:close/>
                    <a:moveTo>
                      <a:pt x="156116" y="82784"/>
                    </a:moveTo>
                    <a:cubicBezTo>
                      <a:pt x="156116" y="65552"/>
                      <a:pt x="150099" y="52393"/>
                      <a:pt x="138125" y="43337"/>
                    </a:cubicBezTo>
                    <a:cubicBezTo>
                      <a:pt x="126090" y="34250"/>
                      <a:pt x="109983" y="29722"/>
                      <a:pt x="89713" y="29722"/>
                    </a:cubicBezTo>
                    <a:cubicBezTo>
                      <a:pt x="70567" y="29722"/>
                      <a:pt x="55037" y="34341"/>
                      <a:pt x="43185" y="43580"/>
                    </a:cubicBezTo>
                    <a:cubicBezTo>
                      <a:pt x="31302" y="52819"/>
                      <a:pt x="25346" y="65978"/>
                      <a:pt x="25346" y="83118"/>
                    </a:cubicBezTo>
                    <a:cubicBezTo>
                      <a:pt x="25346" y="101140"/>
                      <a:pt x="31333" y="114846"/>
                      <a:pt x="43246" y="124236"/>
                    </a:cubicBezTo>
                    <a:cubicBezTo>
                      <a:pt x="55189" y="133657"/>
                      <a:pt x="70840" y="138368"/>
                      <a:pt x="90229" y="138368"/>
                    </a:cubicBezTo>
                    <a:cubicBezTo>
                      <a:pt x="109740" y="138368"/>
                      <a:pt x="125573" y="133627"/>
                      <a:pt x="137821" y="124175"/>
                    </a:cubicBezTo>
                    <a:cubicBezTo>
                      <a:pt x="150007" y="114724"/>
                      <a:pt x="156116" y="100927"/>
                      <a:pt x="156116" y="82784"/>
                    </a:cubicBezTo>
                    <a:close/>
                  </a:path>
                </a:pathLst>
              </a:custGeom>
              <a:solidFill>
                <a:srgbClr val="B8BD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5"/>
              <p:cNvSpPr/>
              <p:nvPr/>
            </p:nvSpPr>
            <p:spPr>
              <a:xfrm>
                <a:off x="1521361" y="3377348"/>
                <a:ext cx="251086" cy="31089"/>
              </a:xfrm>
              <a:custGeom>
                <a:avLst/>
                <a:gdLst/>
                <a:ahLst/>
                <a:cxnLst/>
                <a:rect l="l" t="t" r="r" b="b"/>
                <a:pathLst>
                  <a:path w="251086" h="31089" extrusionOk="0">
                    <a:moveTo>
                      <a:pt x="251086" y="31089"/>
                    </a:moveTo>
                    <a:lnTo>
                      <a:pt x="0" y="31089"/>
                    </a:lnTo>
                    <a:lnTo>
                      <a:pt x="0" y="0"/>
                    </a:lnTo>
                    <a:lnTo>
                      <a:pt x="251086" y="0"/>
                    </a:lnTo>
                    <a:lnTo>
                      <a:pt x="251086" y="31089"/>
                    </a:lnTo>
                    <a:close/>
                  </a:path>
                </a:pathLst>
              </a:custGeom>
              <a:solidFill>
                <a:srgbClr val="B8BD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5"/>
              <p:cNvSpPr/>
              <p:nvPr/>
            </p:nvSpPr>
            <p:spPr>
              <a:xfrm>
                <a:off x="1599099" y="3169355"/>
                <a:ext cx="177237" cy="153076"/>
              </a:xfrm>
              <a:custGeom>
                <a:avLst/>
                <a:gdLst/>
                <a:ahLst/>
                <a:cxnLst/>
                <a:rect l="l" t="t" r="r" b="b"/>
                <a:pathLst>
                  <a:path w="177237" h="153076" extrusionOk="0">
                    <a:moveTo>
                      <a:pt x="177237" y="86339"/>
                    </a:moveTo>
                    <a:cubicBezTo>
                      <a:pt x="177237" y="108524"/>
                      <a:pt x="170916" y="125209"/>
                      <a:pt x="158213" y="136362"/>
                    </a:cubicBezTo>
                    <a:cubicBezTo>
                      <a:pt x="145570" y="147515"/>
                      <a:pt x="128521" y="153077"/>
                      <a:pt x="107126" y="153077"/>
                    </a:cubicBezTo>
                    <a:lnTo>
                      <a:pt x="0" y="153077"/>
                    </a:lnTo>
                    <a:lnTo>
                      <a:pt x="0" y="122170"/>
                    </a:lnTo>
                    <a:lnTo>
                      <a:pt x="107126" y="122170"/>
                    </a:lnTo>
                    <a:cubicBezTo>
                      <a:pt x="121987" y="122170"/>
                      <a:pt x="133171" y="118644"/>
                      <a:pt x="140647" y="111624"/>
                    </a:cubicBezTo>
                    <a:cubicBezTo>
                      <a:pt x="148154" y="104574"/>
                      <a:pt x="151892" y="94423"/>
                      <a:pt x="151892" y="81112"/>
                    </a:cubicBezTo>
                    <a:cubicBezTo>
                      <a:pt x="151892" y="65917"/>
                      <a:pt x="147576" y="54034"/>
                      <a:pt x="138884" y="45464"/>
                    </a:cubicBezTo>
                    <a:cubicBezTo>
                      <a:pt x="130193" y="36894"/>
                      <a:pt x="119009" y="32609"/>
                      <a:pt x="105273" y="32609"/>
                    </a:cubicBezTo>
                    <a:lnTo>
                      <a:pt x="0" y="32609"/>
                    </a:lnTo>
                    <a:lnTo>
                      <a:pt x="0" y="1520"/>
                    </a:lnTo>
                    <a:lnTo>
                      <a:pt x="130436" y="1520"/>
                    </a:lnTo>
                    <a:cubicBezTo>
                      <a:pt x="145874" y="1520"/>
                      <a:pt x="160188" y="1003"/>
                      <a:pt x="173347" y="0"/>
                    </a:cubicBezTo>
                    <a:lnTo>
                      <a:pt x="173347" y="31606"/>
                    </a:lnTo>
                    <a:lnTo>
                      <a:pt x="145479" y="32457"/>
                    </a:lnTo>
                    <a:cubicBezTo>
                      <a:pt x="154353" y="37319"/>
                      <a:pt x="161890" y="44157"/>
                      <a:pt x="168029" y="53062"/>
                    </a:cubicBezTo>
                    <a:cubicBezTo>
                      <a:pt x="174168" y="61966"/>
                      <a:pt x="177237" y="73028"/>
                      <a:pt x="177237" y="86339"/>
                    </a:cubicBezTo>
                    <a:close/>
                  </a:path>
                </a:pathLst>
              </a:custGeom>
              <a:solidFill>
                <a:srgbClr val="B8BD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5"/>
              <p:cNvSpPr/>
              <p:nvPr/>
            </p:nvSpPr>
            <p:spPr>
              <a:xfrm>
                <a:off x="1594693" y="2962913"/>
                <a:ext cx="181461" cy="161008"/>
              </a:xfrm>
              <a:custGeom>
                <a:avLst/>
                <a:gdLst/>
                <a:ahLst/>
                <a:cxnLst/>
                <a:rect l="l" t="t" r="r" b="b"/>
                <a:pathLst>
                  <a:path w="181461" h="161008" extrusionOk="0">
                    <a:moveTo>
                      <a:pt x="181462" y="70931"/>
                    </a:moveTo>
                    <a:cubicBezTo>
                      <a:pt x="181462" y="98526"/>
                      <a:pt x="173287" y="120437"/>
                      <a:pt x="156845" y="136666"/>
                    </a:cubicBezTo>
                    <a:cubicBezTo>
                      <a:pt x="140495" y="152895"/>
                      <a:pt x="118705" y="161009"/>
                      <a:pt x="91567" y="161009"/>
                    </a:cubicBezTo>
                    <a:cubicBezTo>
                      <a:pt x="64884" y="161009"/>
                      <a:pt x="42942" y="153199"/>
                      <a:pt x="25741" y="137608"/>
                    </a:cubicBezTo>
                    <a:cubicBezTo>
                      <a:pt x="8570" y="122018"/>
                      <a:pt x="0" y="101352"/>
                      <a:pt x="0" y="75672"/>
                    </a:cubicBezTo>
                    <a:cubicBezTo>
                      <a:pt x="0" y="59444"/>
                      <a:pt x="3799" y="45555"/>
                      <a:pt x="11336" y="34037"/>
                    </a:cubicBezTo>
                    <a:cubicBezTo>
                      <a:pt x="18872" y="22519"/>
                      <a:pt x="29144" y="13919"/>
                      <a:pt x="42091" y="8357"/>
                    </a:cubicBezTo>
                    <a:cubicBezTo>
                      <a:pt x="55037" y="2796"/>
                      <a:pt x="70080" y="0"/>
                      <a:pt x="87190" y="0"/>
                    </a:cubicBezTo>
                    <a:cubicBezTo>
                      <a:pt x="89318" y="0"/>
                      <a:pt x="92083" y="183"/>
                      <a:pt x="95457" y="517"/>
                    </a:cubicBezTo>
                    <a:lnTo>
                      <a:pt x="95457" y="128917"/>
                    </a:lnTo>
                    <a:cubicBezTo>
                      <a:pt x="114815" y="128582"/>
                      <a:pt x="129798" y="122990"/>
                      <a:pt x="140313" y="112202"/>
                    </a:cubicBezTo>
                    <a:cubicBezTo>
                      <a:pt x="150858" y="101383"/>
                      <a:pt x="156116" y="87069"/>
                      <a:pt x="156116" y="69290"/>
                    </a:cubicBezTo>
                    <a:cubicBezTo>
                      <a:pt x="156116" y="48564"/>
                      <a:pt x="149704" y="30208"/>
                      <a:pt x="136848" y="14223"/>
                    </a:cubicBezTo>
                    <a:lnTo>
                      <a:pt x="159824" y="4923"/>
                    </a:lnTo>
                    <a:cubicBezTo>
                      <a:pt x="174259" y="23462"/>
                      <a:pt x="181462" y="45464"/>
                      <a:pt x="181462" y="70931"/>
                    </a:cubicBezTo>
                    <a:close/>
                    <a:moveTo>
                      <a:pt x="74183" y="128035"/>
                    </a:moveTo>
                    <a:lnTo>
                      <a:pt x="74183" y="28506"/>
                    </a:lnTo>
                    <a:cubicBezTo>
                      <a:pt x="58289" y="29631"/>
                      <a:pt x="46072" y="34250"/>
                      <a:pt x="37532" y="42364"/>
                    </a:cubicBezTo>
                    <a:cubicBezTo>
                      <a:pt x="28993" y="50479"/>
                      <a:pt x="24677" y="61298"/>
                      <a:pt x="24677" y="74791"/>
                    </a:cubicBezTo>
                    <a:cubicBezTo>
                      <a:pt x="24677" y="88983"/>
                      <a:pt x="29084" y="100836"/>
                      <a:pt x="37867" y="110348"/>
                    </a:cubicBezTo>
                    <a:cubicBezTo>
                      <a:pt x="46619" y="119890"/>
                      <a:pt x="58745" y="125786"/>
                      <a:pt x="74183" y="128035"/>
                    </a:cubicBezTo>
                    <a:close/>
                  </a:path>
                </a:pathLst>
              </a:custGeom>
              <a:solidFill>
                <a:srgbClr val="B8BD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0" name="Google Shape;810;p55"/>
            <p:cNvGrpSpPr/>
            <p:nvPr/>
          </p:nvGrpSpPr>
          <p:grpSpPr>
            <a:xfrm>
              <a:off x="7688509" y="8133632"/>
              <a:ext cx="775533" cy="249718"/>
              <a:chOff x="5932539" y="6064322"/>
              <a:chExt cx="775533" cy="249718"/>
            </a:xfrm>
          </p:grpSpPr>
          <p:sp>
            <p:nvSpPr>
              <p:cNvPr id="811" name="Google Shape;811;p55"/>
              <p:cNvSpPr/>
              <p:nvPr/>
            </p:nvSpPr>
            <p:spPr>
              <a:xfrm>
                <a:off x="5932539" y="6064322"/>
                <a:ext cx="189910" cy="246010"/>
              </a:xfrm>
              <a:custGeom>
                <a:avLst/>
                <a:gdLst/>
                <a:ahLst/>
                <a:cxnLst/>
                <a:rect l="l" t="t" r="r" b="b"/>
                <a:pathLst>
                  <a:path w="189910" h="246010" extrusionOk="0">
                    <a:moveTo>
                      <a:pt x="78559" y="246011"/>
                    </a:moveTo>
                    <a:lnTo>
                      <a:pt x="78559" y="27199"/>
                    </a:lnTo>
                    <a:lnTo>
                      <a:pt x="0" y="27199"/>
                    </a:lnTo>
                    <a:lnTo>
                      <a:pt x="0" y="0"/>
                    </a:lnTo>
                    <a:lnTo>
                      <a:pt x="189910" y="0"/>
                    </a:lnTo>
                    <a:lnTo>
                      <a:pt x="189910" y="27199"/>
                    </a:lnTo>
                    <a:lnTo>
                      <a:pt x="110834" y="27199"/>
                    </a:lnTo>
                    <a:lnTo>
                      <a:pt x="110834" y="246011"/>
                    </a:lnTo>
                    <a:lnTo>
                      <a:pt x="78559" y="246011"/>
                    </a:lnTo>
                    <a:close/>
                  </a:path>
                </a:pathLst>
              </a:custGeom>
              <a:solidFill>
                <a:srgbClr val="B8BD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5"/>
              <p:cNvSpPr/>
              <p:nvPr/>
            </p:nvSpPr>
            <p:spPr>
              <a:xfrm>
                <a:off x="6153356" y="6064322"/>
                <a:ext cx="30937" cy="246010"/>
              </a:xfrm>
              <a:custGeom>
                <a:avLst/>
                <a:gdLst/>
                <a:ahLst/>
                <a:cxnLst/>
                <a:rect l="l" t="t" r="r" b="b"/>
                <a:pathLst>
                  <a:path w="30937" h="246010" extrusionOk="0">
                    <a:moveTo>
                      <a:pt x="0" y="246011"/>
                    </a:moveTo>
                    <a:lnTo>
                      <a:pt x="0" y="72664"/>
                    </a:lnTo>
                    <a:lnTo>
                      <a:pt x="30907" y="72664"/>
                    </a:lnTo>
                    <a:lnTo>
                      <a:pt x="30907" y="246011"/>
                    </a:lnTo>
                    <a:lnTo>
                      <a:pt x="0" y="246011"/>
                    </a:lnTo>
                    <a:close/>
                    <a:moveTo>
                      <a:pt x="182" y="28901"/>
                    </a:moveTo>
                    <a:lnTo>
                      <a:pt x="182" y="0"/>
                    </a:lnTo>
                    <a:lnTo>
                      <a:pt x="30937" y="0"/>
                    </a:lnTo>
                    <a:lnTo>
                      <a:pt x="30937" y="28901"/>
                    </a:lnTo>
                    <a:lnTo>
                      <a:pt x="182" y="28901"/>
                    </a:lnTo>
                    <a:close/>
                  </a:path>
                </a:pathLst>
              </a:custGeom>
              <a:solidFill>
                <a:srgbClr val="B8BD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5"/>
              <p:cNvSpPr/>
              <p:nvPr/>
            </p:nvSpPr>
            <p:spPr>
              <a:xfrm>
                <a:off x="6240212" y="6132579"/>
                <a:ext cx="262908" cy="177753"/>
              </a:xfrm>
              <a:custGeom>
                <a:avLst/>
                <a:gdLst/>
                <a:ahLst/>
                <a:cxnLst/>
                <a:rect l="l" t="t" r="r" b="b"/>
                <a:pathLst>
                  <a:path w="262908" h="177753" extrusionOk="0">
                    <a:moveTo>
                      <a:pt x="1854" y="177754"/>
                    </a:moveTo>
                    <a:lnTo>
                      <a:pt x="1854" y="49689"/>
                    </a:lnTo>
                    <a:cubicBezTo>
                      <a:pt x="1854" y="43854"/>
                      <a:pt x="1216" y="28750"/>
                      <a:pt x="0" y="4407"/>
                    </a:cubicBezTo>
                    <a:lnTo>
                      <a:pt x="32275" y="4407"/>
                    </a:lnTo>
                    <a:lnTo>
                      <a:pt x="32609" y="32457"/>
                    </a:lnTo>
                    <a:cubicBezTo>
                      <a:pt x="37228" y="22307"/>
                      <a:pt x="44613" y="14375"/>
                      <a:pt x="54733" y="8631"/>
                    </a:cubicBezTo>
                    <a:cubicBezTo>
                      <a:pt x="64884" y="2887"/>
                      <a:pt x="75976" y="0"/>
                      <a:pt x="88011" y="0"/>
                    </a:cubicBezTo>
                    <a:cubicBezTo>
                      <a:pt x="100410" y="0"/>
                      <a:pt x="111229" y="3282"/>
                      <a:pt x="120529" y="9786"/>
                    </a:cubicBezTo>
                    <a:cubicBezTo>
                      <a:pt x="129828" y="16290"/>
                      <a:pt x="136545" y="25558"/>
                      <a:pt x="140708" y="37502"/>
                    </a:cubicBezTo>
                    <a:cubicBezTo>
                      <a:pt x="146999" y="25771"/>
                      <a:pt x="155539" y="16624"/>
                      <a:pt x="166297" y="9968"/>
                    </a:cubicBezTo>
                    <a:cubicBezTo>
                      <a:pt x="177055" y="3313"/>
                      <a:pt x="189211" y="0"/>
                      <a:pt x="202735" y="0"/>
                    </a:cubicBezTo>
                    <a:cubicBezTo>
                      <a:pt x="222428" y="0"/>
                      <a:pt x="237410" y="6291"/>
                      <a:pt x="247591" y="18842"/>
                    </a:cubicBezTo>
                    <a:cubicBezTo>
                      <a:pt x="257802" y="31394"/>
                      <a:pt x="262908" y="48989"/>
                      <a:pt x="262908" y="71631"/>
                    </a:cubicBezTo>
                    <a:lnTo>
                      <a:pt x="262908" y="177754"/>
                    </a:lnTo>
                    <a:lnTo>
                      <a:pt x="231819" y="177754"/>
                    </a:lnTo>
                    <a:lnTo>
                      <a:pt x="231819" y="74183"/>
                    </a:lnTo>
                    <a:cubicBezTo>
                      <a:pt x="231819" y="58866"/>
                      <a:pt x="229205" y="46923"/>
                      <a:pt x="224039" y="38262"/>
                    </a:cubicBezTo>
                    <a:cubicBezTo>
                      <a:pt x="218842" y="29692"/>
                      <a:pt x="210849" y="25346"/>
                      <a:pt x="200060" y="25346"/>
                    </a:cubicBezTo>
                    <a:cubicBezTo>
                      <a:pt x="186203" y="25346"/>
                      <a:pt x="174289" y="30390"/>
                      <a:pt x="164322" y="40480"/>
                    </a:cubicBezTo>
                    <a:cubicBezTo>
                      <a:pt x="154353" y="50539"/>
                      <a:pt x="149035" y="62939"/>
                      <a:pt x="148367" y="77709"/>
                    </a:cubicBezTo>
                    <a:lnTo>
                      <a:pt x="148367" y="177724"/>
                    </a:lnTo>
                    <a:lnTo>
                      <a:pt x="117277" y="177724"/>
                    </a:lnTo>
                    <a:lnTo>
                      <a:pt x="117277" y="71448"/>
                    </a:lnTo>
                    <a:cubicBezTo>
                      <a:pt x="117277" y="57590"/>
                      <a:pt x="114572" y="46437"/>
                      <a:pt x="109163" y="37988"/>
                    </a:cubicBezTo>
                    <a:cubicBezTo>
                      <a:pt x="103753" y="29540"/>
                      <a:pt x="95153" y="25316"/>
                      <a:pt x="83300" y="25316"/>
                    </a:cubicBezTo>
                    <a:cubicBezTo>
                      <a:pt x="69655" y="25316"/>
                      <a:pt x="58137" y="29874"/>
                      <a:pt x="48655" y="38991"/>
                    </a:cubicBezTo>
                    <a:cubicBezTo>
                      <a:pt x="39204" y="48108"/>
                      <a:pt x="34007" y="59171"/>
                      <a:pt x="33126" y="72117"/>
                    </a:cubicBezTo>
                    <a:lnTo>
                      <a:pt x="33126" y="177724"/>
                    </a:lnTo>
                    <a:lnTo>
                      <a:pt x="1854" y="177724"/>
                    </a:lnTo>
                    <a:close/>
                  </a:path>
                </a:pathLst>
              </a:custGeom>
              <a:solidFill>
                <a:srgbClr val="B8BD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5"/>
              <p:cNvSpPr/>
              <p:nvPr/>
            </p:nvSpPr>
            <p:spPr>
              <a:xfrm>
                <a:off x="6547064" y="6132609"/>
                <a:ext cx="161008" cy="181431"/>
              </a:xfrm>
              <a:custGeom>
                <a:avLst/>
                <a:gdLst/>
                <a:ahLst/>
                <a:cxnLst/>
                <a:rect l="l" t="t" r="r" b="b"/>
                <a:pathLst>
                  <a:path w="161008" h="181431" extrusionOk="0">
                    <a:moveTo>
                      <a:pt x="90077" y="181431"/>
                    </a:moveTo>
                    <a:cubicBezTo>
                      <a:pt x="62483" y="181431"/>
                      <a:pt x="40572" y="173256"/>
                      <a:pt x="24343" y="156845"/>
                    </a:cubicBezTo>
                    <a:cubicBezTo>
                      <a:pt x="8114" y="140495"/>
                      <a:pt x="0" y="118705"/>
                      <a:pt x="0" y="91567"/>
                    </a:cubicBezTo>
                    <a:cubicBezTo>
                      <a:pt x="0" y="64884"/>
                      <a:pt x="7811" y="42942"/>
                      <a:pt x="23370" y="25741"/>
                    </a:cubicBezTo>
                    <a:cubicBezTo>
                      <a:pt x="38991" y="8570"/>
                      <a:pt x="59626" y="0"/>
                      <a:pt x="85306" y="0"/>
                    </a:cubicBezTo>
                    <a:cubicBezTo>
                      <a:pt x="101535" y="0"/>
                      <a:pt x="115423" y="3799"/>
                      <a:pt x="126941" y="11336"/>
                    </a:cubicBezTo>
                    <a:cubicBezTo>
                      <a:pt x="138490" y="18873"/>
                      <a:pt x="147060" y="29145"/>
                      <a:pt x="152621" y="42091"/>
                    </a:cubicBezTo>
                    <a:cubicBezTo>
                      <a:pt x="158183" y="55037"/>
                      <a:pt x="161009" y="70081"/>
                      <a:pt x="161009" y="87190"/>
                    </a:cubicBezTo>
                    <a:cubicBezTo>
                      <a:pt x="161009" y="89318"/>
                      <a:pt x="160827" y="92083"/>
                      <a:pt x="160492" y="95457"/>
                    </a:cubicBezTo>
                    <a:lnTo>
                      <a:pt x="32093" y="95457"/>
                    </a:lnTo>
                    <a:cubicBezTo>
                      <a:pt x="32427" y="114815"/>
                      <a:pt x="38019" y="129798"/>
                      <a:pt x="48807" y="140313"/>
                    </a:cubicBezTo>
                    <a:cubicBezTo>
                      <a:pt x="59626" y="150858"/>
                      <a:pt x="73910" y="156116"/>
                      <a:pt x="91719" y="156116"/>
                    </a:cubicBezTo>
                    <a:cubicBezTo>
                      <a:pt x="112445" y="156116"/>
                      <a:pt x="130770" y="149704"/>
                      <a:pt x="146786" y="136848"/>
                    </a:cubicBezTo>
                    <a:lnTo>
                      <a:pt x="156085" y="159824"/>
                    </a:lnTo>
                    <a:cubicBezTo>
                      <a:pt x="137547" y="174229"/>
                      <a:pt x="115514" y="181431"/>
                      <a:pt x="90077" y="181431"/>
                    </a:cubicBezTo>
                    <a:close/>
                    <a:moveTo>
                      <a:pt x="32944" y="74153"/>
                    </a:moveTo>
                    <a:lnTo>
                      <a:pt x="132472" y="74153"/>
                    </a:lnTo>
                    <a:cubicBezTo>
                      <a:pt x="131318" y="58259"/>
                      <a:pt x="126729" y="46042"/>
                      <a:pt x="118614" y="37502"/>
                    </a:cubicBezTo>
                    <a:cubicBezTo>
                      <a:pt x="110500" y="28962"/>
                      <a:pt x="99681" y="24647"/>
                      <a:pt x="86187" y="24647"/>
                    </a:cubicBezTo>
                    <a:cubicBezTo>
                      <a:pt x="71995" y="24647"/>
                      <a:pt x="60143" y="29053"/>
                      <a:pt x="50600" y="37836"/>
                    </a:cubicBezTo>
                    <a:cubicBezTo>
                      <a:pt x="41088" y="46589"/>
                      <a:pt x="35192" y="58715"/>
                      <a:pt x="32944" y="74153"/>
                    </a:cubicBezTo>
                    <a:close/>
                  </a:path>
                </a:pathLst>
              </a:custGeom>
              <a:solidFill>
                <a:srgbClr val="B8BD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5" name="Google Shape;815;p55"/>
            <p:cNvSpPr/>
            <p:nvPr/>
          </p:nvSpPr>
          <p:spPr>
            <a:xfrm>
              <a:off x="6049170" y="2972801"/>
              <a:ext cx="1108852" cy="1108639"/>
            </a:xfrm>
            <a:custGeom>
              <a:avLst/>
              <a:gdLst/>
              <a:ahLst/>
              <a:cxnLst/>
              <a:rect l="l" t="t" r="r" b="b"/>
              <a:pathLst>
                <a:path w="1108852" h="1108639" extrusionOk="0">
                  <a:moveTo>
                    <a:pt x="45" y="559075"/>
                  </a:moveTo>
                  <a:cubicBezTo>
                    <a:pt x="76" y="412441"/>
                    <a:pt x="61161" y="267478"/>
                    <a:pt x="165005" y="164758"/>
                  </a:cubicBezTo>
                  <a:cubicBezTo>
                    <a:pt x="268332" y="61339"/>
                    <a:pt x="413052" y="1835"/>
                    <a:pt x="559321" y="103"/>
                  </a:cubicBezTo>
                  <a:cubicBezTo>
                    <a:pt x="705834" y="-2876"/>
                    <a:pt x="853167" y="59121"/>
                    <a:pt x="952301" y="166095"/>
                  </a:cubicBezTo>
                  <a:cubicBezTo>
                    <a:pt x="1050097" y="273313"/>
                    <a:pt x="1109754" y="414538"/>
                    <a:pt x="1108842" y="559075"/>
                  </a:cubicBezTo>
                  <a:cubicBezTo>
                    <a:pt x="1108933" y="703126"/>
                    <a:pt x="1049246" y="845809"/>
                    <a:pt x="946982" y="946736"/>
                  </a:cubicBezTo>
                  <a:cubicBezTo>
                    <a:pt x="846086" y="1049030"/>
                    <a:pt x="703372" y="1108687"/>
                    <a:pt x="559321" y="1108626"/>
                  </a:cubicBezTo>
                  <a:cubicBezTo>
                    <a:pt x="414754" y="1109689"/>
                    <a:pt x="273529" y="1049790"/>
                    <a:pt x="166676" y="951750"/>
                  </a:cubicBezTo>
                  <a:cubicBezTo>
                    <a:pt x="58760" y="853285"/>
                    <a:pt x="-1900" y="705344"/>
                    <a:pt x="45" y="559075"/>
                  </a:cubicBezTo>
                  <a:close/>
                  <a:moveTo>
                    <a:pt x="66540" y="559075"/>
                  </a:moveTo>
                  <a:cubicBezTo>
                    <a:pt x="67573" y="688690"/>
                    <a:pt x="120148" y="814415"/>
                    <a:pt x="208068" y="910328"/>
                  </a:cubicBezTo>
                  <a:cubicBezTo>
                    <a:pt x="295593" y="1008094"/>
                    <a:pt x="428004" y="1061460"/>
                    <a:pt x="559321" y="1061581"/>
                  </a:cubicBezTo>
                  <a:cubicBezTo>
                    <a:pt x="691155" y="1062432"/>
                    <a:pt x="822108" y="1008823"/>
                    <a:pt x="915589" y="915312"/>
                  </a:cubicBezTo>
                  <a:cubicBezTo>
                    <a:pt x="1009131" y="821861"/>
                    <a:pt x="1062709" y="690909"/>
                    <a:pt x="1061889" y="559044"/>
                  </a:cubicBezTo>
                  <a:cubicBezTo>
                    <a:pt x="1061554" y="493188"/>
                    <a:pt x="1048395" y="427575"/>
                    <a:pt x="1023019" y="367007"/>
                  </a:cubicBezTo>
                  <a:cubicBezTo>
                    <a:pt x="997977" y="306165"/>
                    <a:pt x="957984" y="252222"/>
                    <a:pt x="910301" y="208125"/>
                  </a:cubicBezTo>
                  <a:cubicBezTo>
                    <a:pt x="815088" y="119294"/>
                    <a:pt x="688754" y="68025"/>
                    <a:pt x="559352" y="65959"/>
                  </a:cubicBezTo>
                  <a:cubicBezTo>
                    <a:pt x="494802" y="65564"/>
                    <a:pt x="429767" y="76778"/>
                    <a:pt x="370019" y="101911"/>
                  </a:cubicBezTo>
                  <a:cubicBezTo>
                    <a:pt x="310241" y="126801"/>
                    <a:pt x="255477" y="163603"/>
                    <a:pt x="209770" y="209463"/>
                  </a:cubicBezTo>
                  <a:cubicBezTo>
                    <a:pt x="117748" y="301120"/>
                    <a:pt x="65567" y="429824"/>
                    <a:pt x="66540" y="559075"/>
                  </a:cubicBezTo>
                  <a:close/>
                </a:path>
              </a:pathLst>
            </a:custGeom>
            <a:solidFill>
              <a:srgbClr val="CF08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6" name="Google Shape;816;p55"/>
            <p:cNvGrpSpPr/>
            <p:nvPr/>
          </p:nvGrpSpPr>
          <p:grpSpPr>
            <a:xfrm>
              <a:off x="8841341" y="3448119"/>
              <a:ext cx="1626224" cy="326484"/>
              <a:chOff x="7085371" y="1378809"/>
              <a:chExt cx="1626224" cy="326484"/>
            </a:xfrm>
          </p:grpSpPr>
          <p:sp>
            <p:nvSpPr>
              <p:cNvPr id="817" name="Google Shape;817;p55"/>
              <p:cNvSpPr/>
              <p:nvPr/>
            </p:nvSpPr>
            <p:spPr>
              <a:xfrm>
                <a:off x="7085371" y="1393336"/>
                <a:ext cx="271478" cy="242090"/>
              </a:xfrm>
              <a:custGeom>
                <a:avLst/>
                <a:gdLst/>
                <a:ahLst/>
                <a:cxnLst/>
                <a:rect l="l" t="t" r="r" b="b"/>
                <a:pathLst>
                  <a:path w="271478" h="242090" extrusionOk="0">
                    <a:moveTo>
                      <a:pt x="191217" y="190214"/>
                    </a:moveTo>
                    <a:lnTo>
                      <a:pt x="78833" y="190214"/>
                    </a:lnTo>
                    <a:lnTo>
                      <a:pt x="57408" y="242091"/>
                    </a:lnTo>
                    <a:lnTo>
                      <a:pt x="0" y="242091"/>
                    </a:lnTo>
                    <a:lnTo>
                      <a:pt x="107886" y="0"/>
                    </a:lnTo>
                    <a:lnTo>
                      <a:pt x="163228" y="0"/>
                    </a:lnTo>
                    <a:lnTo>
                      <a:pt x="271478" y="242091"/>
                    </a:lnTo>
                    <a:lnTo>
                      <a:pt x="212673" y="242091"/>
                    </a:lnTo>
                    <a:lnTo>
                      <a:pt x="191217" y="190214"/>
                    </a:lnTo>
                    <a:close/>
                    <a:moveTo>
                      <a:pt x="173621" y="147667"/>
                    </a:moveTo>
                    <a:lnTo>
                      <a:pt x="135238" y="54976"/>
                    </a:lnTo>
                    <a:lnTo>
                      <a:pt x="96854" y="147667"/>
                    </a:lnTo>
                    <a:lnTo>
                      <a:pt x="173621" y="1476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5"/>
              <p:cNvSpPr/>
              <p:nvPr/>
            </p:nvSpPr>
            <p:spPr>
              <a:xfrm>
                <a:off x="7378426" y="1446580"/>
                <a:ext cx="190244" cy="188846"/>
              </a:xfrm>
              <a:custGeom>
                <a:avLst/>
                <a:gdLst/>
                <a:ahLst/>
                <a:cxnLst/>
                <a:rect l="l" t="t" r="r" b="b"/>
                <a:pathLst>
                  <a:path w="190244" h="188846" extrusionOk="0">
                    <a:moveTo>
                      <a:pt x="190244" y="82328"/>
                    </a:moveTo>
                    <a:lnTo>
                      <a:pt x="190244" y="188846"/>
                    </a:lnTo>
                    <a:lnTo>
                      <a:pt x="136271" y="188846"/>
                    </a:lnTo>
                    <a:lnTo>
                      <a:pt x="136271" y="90624"/>
                    </a:lnTo>
                    <a:cubicBezTo>
                      <a:pt x="136271" y="60538"/>
                      <a:pt x="122443" y="46680"/>
                      <a:pt x="98587" y="46680"/>
                    </a:cubicBezTo>
                    <a:cubicBezTo>
                      <a:pt x="72633" y="46680"/>
                      <a:pt x="53943" y="62604"/>
                      <a:pt x="53943" y="96824"/>
                    </a:cubicBezTo>
                    <a:lnTo>
                      <a:pt x="53943" y="188816"/>
                    </a:lnTo>
                    <a:lnTo>
                      <a:pt x="0" y="188816"/>
                    </a:lnTo>
                    <a:lnTo>
                      <a:pt x="0" y="2765"/>
                    </a:lnTo>
                    <a:lnTo>
                      <a:pt x="51542" y="2765"/>
                    </a:lnTo>
                    <a:lnTo>
                      <a:pt x="51542" y="24556"/>
                    </a:lnTo>
                    <a:cubicBezTo>
                      <a:pt x="66069" y="8661"/>
                      <a:pt x="87829" y="0"/>
                      <a:pt x="113113" y="0"/>
                    </a:cubicBezTo>
                    <a:cubicBezTo>
                      <a:pt x="157027" y="0"/>
                      <a:pt x="190244" y="25619"/>
                      <a:pt x="190244" y="8232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5"/>
              <p:cNvSpPr/>
              <p:nvPr/>
            </p:nvSpPr>
            <p:spPr>
              <a:xfrm>
                <a:off x="7605808" y="1446610"/>
                <a:ext cx="204376" cy="191581"/>
              </a:xfrm>
              <a:custGeom>
                <a:avLst/>
                <a:gdLst/>
                <a:ahLst/>
                <a:cxnLst/>
                <a:rect l="l" t="t" r="r" b="b"/>
                <a:pathLst>
                  <a:path w="204376" h="191581" extrusionOk="0">
                    <a:moveTo>
                      <a:pt x="0" y="95791"/>
                    </a:moveTo>
                    <a:cubicBezTo>
                      <a:pt x="0" y="39751"/>
                      <a:pt x="43216" y="0"/>
                      <a:pt x="102355" y="0"/>
                    </a:cubicBezTo>
                    <a:cubicBezTo>
                      <a:pt x="161495" y="0"/>
                      <a:pt x="204376" y="39781"/>
                      <a:pt x="204376" y="95791"/>
                    </a:cubicBezTo>
                    <a:cubicBezTo>
                      <a:pt x="204376" y="151831"/>
                      <a:pt x="161495" y="191582"/>
                      <a:pt x="102355" y="191582"/>
                    </a:cubicBezTo>
                    <a:cubicBezTo>
                      <a:pt x="43216" y="191582"/>
                      <a:pt x="0" y="151800"/>
                      <a:pt x="0" y="95791"/>
                    </a:cubicBezTo>
                    <a:close/>
                    <a:moveTo>
                      <a:pt x="149734" y="95791"/>
                    </a:moveTo>
                    <a:cubicBezTo>
                      <a:pt x="149734" y="63607"/>
                      <a:pt x="129312" y="44249"/>
                      <a:pt x="102355" y="44249"/>
                    </a:cubicBezTo>
                    <a:cubicBezTo>
                      <a:pt x="75399" y="44249"/>
                      <a:pt x="54642" y="63607"/>
                      <a:pt x="54642" y="95791"/>
                    </a:cubicBezTo>
                    <a:cubicBezTo>
                      <a:pt x="54642" y="127974"/>
                      <a:pt x="75399" y="147333"/>
                      <a:pt x="102355" y="147333"/>
                    </a:cubicBezTo>
                    <a:cubicBezTo>
                      <a:pt x="129312" y="147303"/>
                      <a:pt x="149734" y="127944"/>
                      <a:pt x="149734" y="9579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55"/>
              <p:cNvSpPr/>
              <p:nvPr/>
            </p:nvSpPr>
            <p:spPr>
              <a:xfrm>
                <a:off x="7846257" y="1446610"/>
                <a:ext cx="314389" cy="188816"/>
              </a:xfrm>
              <a:custGeom>
                <a:avLst/>
                <a:gdLst/>
                <a:ahLst/>
                <a:cxnLst/>
                <a:rect l="l" t="t" r="r" b="b"/>
                <a:pathLst>
                  <a:path w="314389" h="188816" extrusionOk="0">
                    <a:moveTo>
                      <a:pt x="314389" y="82297"/>
                    </a:moveTo>
                    <a:lnTo>
                      <a:pt x="314389" y="188816"/>
                    </a:lnTo>
                    <a:lnTo>
                      <a:pt x="260416" y="188816"/>
                    </a:lnTo>
                    <a:lnTo>
                      <a:pt x="260416" y="90594"/>
                    </a:lnTo>
                    <a:cubicBezTo>
                      <a:pt x="260416" y="60507"/>
                      <a:pt x="246923" y="46649"/>
                      <a:pt x="225133" y="46649"/>
                    </a:cubicBezTo>
                    <a:cubicBezTo>
                      <a:pt x="200942" y="46649"/>
                      <a:pt x="184015" y="62209"/>
                      <a:pt x="184015" y="95426"/>
                    </a:cubicBezTo>
                    <a:lnTo>
                      <a:pt x="184015" y="188816"/>
                    </a:lnTo>
                    <a:lnTo>
                      <a:pt x="130041" y="188816"/>
                    </a:lnTo>
                    <a:lnTo>
                      <a:pt x="130041" y="90594"/>
                    </a:lnTo>
                    <a:cubicBezTo>
                      <a:pt x="130041" y="60507"/>
                      <a:pt x="117247" y="46649"/>
                      <a:pt x="94757" y="46649"/>
                    </a:cubicBezTo>
                    <a:cubicBezTo>
                      <a:pt x="70901" y="46649"/>
                      <a:pt x="53943" y="62209"/>
                      <a:pt x="53943" y="95426"/>
                    </a:cubicBezTo>
                    <a:lnTo>
                      <a:pt x="53943" y="188816"/>
                    </a:lnTo>
                    <a:lnTo>
                      <a:pt x="0" y="188816"/>
                    </a:lnTo>
                    <a:lnTo>
                      <a:pt x="0" y="2766"/>
                    </a:lnTo>
                    <a:lnTo>
                      <a:pt x="51542" y="2766"/>
                    </a:lnTo>
                    <a:lnTo>
                      <a:pt x="51542" y="24221"/>
                    </a:lnTo>
                    <a:cubicBezTo>
                      <a:pt x="65370" y="8297"/>
                      <a:pt x="86127" y="0"/>
                      <a:pt x="109983" y="0"/>
                    </a:cubicBezTo>
                    <a:cubicBezTo>
                      <a:pt x="135937" y="0"/>
                      <a:pt x="158061" y="10029"/>
                      <a:pt x="171220" y="30421"/>
                    </a:cubicBezTo>
                    <a:cubicBezTo>
                      <a:pt x="186081" y="11427"/>
                      <a:pt x="210272" y="0"/>
                      <a:pt x="238292" y="0"/>
                    </a:cubicBezTo>
                    <a:cubicBezTo>
                      <a:pt x="282571" y="-30"/>
                      <a:pt x="314389" y="25589"/>
                      <a:pt x="314389" y="8229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55"/>
              <p:cNvSpPr/>
              <p:nvPr/>
            </p:nvSpPr>
            <p:spPr>
              <a:xfrm>
                <a:off x="8197176" y="1446610"/>
                <a:ext cx="176690" cy="191581"/>
              </a:xfrm>
              <a:custGeom>
                <a:avLst/>
                <a:gdLst/>
                <a:ahLst/>
                <a:cxnLst/>
                <a:rect l="l" t="t" r="r" b="b"/>
                <a:pathLst>
                  <a:path w="176690" h="191581" extrusionOk="0">
                    <a:moveTo>
                      <a:pt x="176691" y="82632"/>
                    </a:moveTo>
                    <a:lnTo>
                      <a:pt x="176691" y="188816"/>
                    </a:lnTo>
                    <a:lnTo>
                      <a:pt x="126212" y="188816"/>
                    </a:lnTo>
                    <a:lnTo>
                      <a:pt x="126212" y="165659"/>
                    </a:lnTo>
                    <a:cubicBezTo>
                      <a:pt x="116183" y="182616"/>
                      <a:pt x="96824" y="191582"/>
                      <a:pt x="69503" y="191582"/>
                    </a:cubicBezTo>
                    <a:cubicBezTo>
                      <a:pt x="25923" y="191582"/>
                      <a:pt x="0" y="167360"/>
                      <a:pt x="0" y="135207"/>
                    </a:cubicBezTo>
                    <a:cubicBezTo>
                      <a:pt x="0" y="102355"/>
                      <a:pt x="23158" y="79532"/>
                      <a:pt x="79897" y="79532"/>
                    </a:cubicBezTo>
                    <a:lnTo>
                      <a:pt x="122778" y="79532"/>
                    </a:lnTo>
                    <a:cubicBezTo>
                      <a:pt x="122778" y="56344"/>
                      <a:pt x="108950" y="42881"/>
                      <a:pt x="79897" y="42881"/>
                    </a:cubicBezTo>
                    <a:cubicBezTo>
                      <a:pt x="60173" y="42881"/>
                      <a:pt x="39781" y="49445"/>
                      <a:pt x="26258" y="60173"/>
                    </a:cubicBezTo>
                    <a:lnTo>
                      <a:pt x="6899" y="22489"/>
                    </a:lnTo>
                    <a:cubicBezTo>
                      <a:pt x="27321" y="7962"/>
                      <a:pt x="57408" y="0"/>
                      <a:pt x="87160" y="0"/>
                    </a:cubicBezTo>
                    <a:cubicBezTo>
                      <a:pt x="143869" y="-30"/>
                      <a:pt x="176691" y="26257"/>
                      <a:pt x="176691" y="82632"/>
                    </a:cubicBezTo>
                    <a:close/>
                    <a:moveTo>
                      <a:pt x="122778" y="130010"/>
                    </a:moveTo>
                    <a:lnTo>
                      <a:pt x="122778" y="111016"/>
                    </a:lnTo>
                    <a:lnTo>
                      <a:pt x="85762" y="111016"/>
                    </a:lnTo>
                    <a:cubicBezTo>
                      <a:pt x="60508" y="111016"/>
                      <a:pt x="52545" y="120346"/>
                      <a:pt x="52545" y="132806"/>
                    </a:cubicBezTo>
                    <a:cubicBezTo>
                      <a:pt x="52545" y="146300"/>
                      <a:pt x="63972" y="155295"/>
                      <a:pt x="82997" y="155295"/>
                    </a:cubicBezTo>
                    <a:cubicBezTo>
                      <a:pt x="100988" y="155265"/>
                      <a:pt x="116548" y="146968"/>
                      <a:pt x="122778" y="13001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55"/>
              <p:cNvSpPr/>
              <p:nvPr/>
            </p:nvSpPr>
            <p:spPr>
              <a:xfrm>
                <a:off x="8422765" y="1378809"/>
                <a:ext cx="53943" cy="256617"/>
              </a:xfrm>
              <a:custGeom>
                <a:avLst/>
                <a:gdLst/>
                <a:ahLst/>
                <a:cxnLst/>
                <a:rect l="l" t="t" r="r" b="b"/>
                <a:pathLst>
                  <a:path w="53943" h="256617" extrusionOk="0">
                    <a:moveTo>
                      <a:pt x="0" y="0"/>
                    </a:moveTo>
                    <a:lnTo>
                      <a:pt x="53943" y="0"/>
                    </a:lnTo>
                    <a:lnTo>
                      <a:pt x="53943" y="256617"/>
                    </a:lnTo>
                    <a:lnTo>
                      <a:pt x="0" y="2566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55"/>
              <p:cNvSpPr/>
              <p:nvPr/>
            </p:nvSpPr>
            <p:spPr>
              <a:xfrm>
                <a:off x="8498589" y="1449345"/>
                <a:ext cx="213006" cy="255948"/>
              </a:xfrm>
              <a:custGeom>
                <a:avLst/>
                <a:gdLst/>
                <a:ahLst/>
                <a:cxnLst/>
                <a:rect l="l" t="t" r="r" b="b"/>
                <a:pathLst>
                  <a:path w="213006" h="255948" extrusionOk="0">
                    <a:moveTo>
                      <a:pt x="213006" y="0"/>
                    </a:moveTo>
                    <a:lnTo>
                      <a:pt x="128977" y="197477"/>
                    </a:lnTo>
                    <a:cubicBezTo>
                      <a:pt x="110985" y="242425"/>
                      <a:pt x="85427" y="255949"/>
                      <a:pt x="51876" y="255949"/>
                    </a:cubicBezTo>
                    <a:cubicBezTo>
                      <a:pt x="32852" y="255949"/>
                      <a:pt x="12095" y="249719"/>
                      <a:pt x="0" y="238991"/>
                    </a:cubicBezTo>
                    <a:lnTo>
                      <a:pt x="19693" y="200608"/>
                    </a:lnTo>
                    <a:cubicBezTo>
                      <a:pt x="28020" y="207871"/>
                      <a:pt x="39386" y="212369"/>
                      <a:pt x="50144" y="212369"/>
                    </a:cubicBezTo>
                    <a:cubicBezTo>
                      <a:pt x="65005" y="212369"/>
                      <a:pt x="73301" y="205804"/>
                      <a:pt x="80565" y="189181"/>
                    </a:cubicBezTo>
                    <a:lnTo>
                      <a:pt x="81264" y="187448"/>
                    </a:lnTo>
                    <a:lnTo>
                      <a:pt x="669" y="0"/>
                    </a:lnTo>
                    <a:lnTo>
                      <a:pt x="56374" y="0"/>
                    </a:lnTo>
                    <a:lnTo>
                      <a:pt x="108585" y="126242"/>
                    </a:lnTo>
                    <a:lnTo>
                      <a:pt x="161160" y="0"/>
                    </a:lnTo>
                    <a:lnTo>
                      <a:pt x="2130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4" name="Google Shape;824;p55"/>
            <p:cNvSpPr/>
            <p:nvPr/>
          </p:nvSpPr>
          <p:spPr>
            <a:xfrm>
              <a:off x="7323336" y="3505223"/>
              <a:ext cx="1457405" cy="71843"/>
            </a:xfrm>
            <a:custGeom>
              <a:avLst/>
              <a:gdLst/>
              <a:ahLst/>
              <a:cxnLst/>
              <a:rect l="l" t="t" r="r" b="b"/>
              <a:pathLst>
                <a:path w="1457405" h="71843" extrusionOk="0">
                  <a:moveTo>
                    <a:pt x="1455826" y="71843"/>
                  </a:moveTo>
                  <a:cubicBezTo>
                    <a:pt x="972678" y="50235"/>
                    <a:pt x="482874" y="37715"/>
                    <a:pt x="0" y="34615"/>
                  </a:cubicBezTo>
                  <a:lnTo>
                    <a:pt x="243" y="0"/>
                  </a:lnTo>
                  <a:cubicBezTo>
                    <a:pt x="483573" y="3100"/>
                    <a:pt x="973802" y="15651"/>
                    <a:pt x="1457406" y="37259"/>
                  </a:cubicBezTo>
                  <a:lnTo>
                    <a:pt x="1455826" y="71843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6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Techniques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0" name="Google Shape;83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0063" y="762461"/>
            <a:ext cx="7670724" cy="36212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56"/>
          <p:cNvSpPr txBox="1"/>
          <p:nvPr/>
        </p:nvSpPr>
        <p:spPr>
          <a:xfrm>
            <a:off x="2729400" y="1908883"/>
            <a:ext cx="1080929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Visualization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is a technique to present data in a graphical format. It enables decision-makers to see analytics presented visually.</a:t>
            </a:r>
            <a:endParaRPr/>
          </a:p>
        </p:txBody>
      </p:sp>
      <p:pic>
        <p:nvPicPr>
          <p:cNvPr id="832" name="Google Shape;832;p56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35426" y="3797102"/>
            <a:ext cx="3985026" cy="398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7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Techniques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8" name="Google Shape;83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5635" y="760650"/>
            <a:ext cx="7519580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57"/>
          <p:cNvSpPr txBox="1"/>
          <p:nvPr/>
        </p:nvSpPr>
        <p:spPr>
          <a:xfrm>
            <a:off x="2767500" y="1908883"/>
            <a:ext cx="1080929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Decision making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is a technique or skill which provides you with the ability to influence managerial decisions with data as the evidence.</a:t>
            </a:r>
            <a:endParaRPr/>
          </a:p>
        </p:txBody>
      </p:sp>
      <p:pic>
        <p:nvPicPr>
          <p:cNvPr id="840" name="Google Shape;840;p57" descr="Graphical user interface, application,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3946" y="3661767"/>
            <a:ext cx="3847986" cy="3847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8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Applications of Machine Learning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Emergence of Artificial Intelligence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9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Applications of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1" name="Google Shape;85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99" y="760650"/>
            <a:ext cx="8473252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59"/>
          <p:cNvGrpSpPr/>
          <p:nvPr/>
        </p:nvGrpSpPr>
        <p:grpSpPr>
          <a:xfrm>
            <a:off x="3545336" y="2089334"/>
            <a:ext cx="9037349" cy="6388134"/>
            <a:chOff x="3517757" y="1307666"/>
            <a:chExt cx="9037349" cy="6388134"/>
          </a:xfrm>
        </p:grpSpPr>
        <p:sp>
          <p:nvSpPr>
            <p:cNvPr id="853" name="Google Shape;853;p59"/>
            <p:cNvSpPr/>
            <p:nvPr/>
          </p:nvSpPr>
          <p:spPr>
            <a:xfrm>
              <a:off x="7681828" y="4582846"/>
              <a:ext cx="946817" cy="1277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ML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7459769" y="1924139"/>
              <a:ext cx="1336461" cy="1336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9191735" y="4743391"/>
              <a:ext cx="1336459" cy="13368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5701727" y="2989237"/>
              <a:ext cx="1336459" cy="1336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7453249" y="5773711"/>
              <a:ext cx="1336459" cy="13368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5686515" y="4743391"/>
              <a:ext cx="1336461" cy="13368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9204773" y="2982718"/>
              <a:ext cx="1336459" cy="13368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60" name="Google Shape;860;p59"/>
            <p:cNvSpPr/>
            <p:nvPr/>
          </p:nvSpPr>
          <p:spPr>
            <a:xfrm rot="-5400000">
              <a:off x="8013543" y="3364473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59"/>
            <p:cNvSpPr/>
            <p:nvPr/>
          </p:nvSpPr>
          <p:spPr>
            <a:xfrm rot="-1800000">
              <a:off x="8821318" y="373152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59"/>
            <p:cNvSpPr/>
            <p:nvPr/>
          </p:nvSpPr>
          <p:spPr>
            <a:xfrm rot="1800000">
              <a:off x="8839716" y="464870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59"/>
            <p:cNvSpPr/>
            <p:nvPr/>
          </p:nvSpPr>
          <p:spPr>
            <a:xfrm rot="5400000">
              <a:off x="7978281" y="5267436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59"/>
            <p:cNvSpPr/>
            <p:nvPr/>
          </p:nvSpPr>
          <p:spPr>
            <a:xfrm rot="9900000">
              <a:off x="7168675" y="4651900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59"/>
            <p:cNvSpPr/>
            <p:nvPr/>
          </p:nvSpPr>
          <p:spPr>
            <a:xfrm rot="-9000000">
              <a:off x="7218364" y="3783236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3756295" y="3382564"/>
              <a:ext cx="174304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Healthcare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10703460" y="3401892"/>
              <a:ext cx="1417376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Robotics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6856593" y="1307666"/>
              <a:ext cx="2487657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Image Processing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10632785" y="5146686"/>
              <a:ext cx="1922321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Mining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7135893" y="7264953"/>
              <a:ext cx="2077813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Video Games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3517757" y="5138106"/>
              <a:ext cx="2221744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Text Analysis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6007781" y="5119970"/>
              <a:ext cx="691714" cy="703053"/>
            </a:xfrm>
            <a:custGeom>
              <a:avLst/>
              <a:gdLst/>
              <a:ahLst/>
              <a:cxnLst/>
              <a:rect l="l" t="t" r="r" b="b"/>
              <a:pathLst>
                <a:path w="444" h="454" extrusionOk="0">
                  <a:moveTo>
                    <a:pt x="168" y="284"/>
                  </a:moveTo>
                  <a:lnTo>
                    <a:pt x="168" y="284"/>
                  </a:lnTo>
                  <a:cubicBezTo>
                    <a:pt x="70" y="240"/>
                    <a:pt x="70" y="240"/>
                    <a:pt x="70" y="240"/>
                  </a:cubicBezTo>
                  <a:cubicBezTo>
                    <a:pt x="70" y="275"/>
                    <a:pt x="70" y="275"/>
                    <a:pt x="70" y="275"/>
                  </a:cubicBezTo>
                  <a:cubicBezTo>
                    <a:pt x="168" y="311"/>
                    <a:pt x="168" y="311"/>
                    <a:pt x="168" y="311"/>
                  </a:cubicBezTo>
                  <a:lnTo>
                    <a:pt x="168" y="284"/>
                  </a:lnTo>
                  <a:close/>
                  <a:moveTo>
                    <a:pt x="168" y="178"/>
                  </a:moveTo>
                  <a:lnTo>
                    <a:pt x="168" y="178"/>
                  </a:lnTo>
                  <a:cubicBezTo>
                    <a:pt x="70" y="143"/>
                    <a:pt x="70" y="143"/>
                    <a:pt x="70" y="143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168" y="213"/>
                    <a:pt x="168" y="213"/>
                    <a:pt x="168" y="213"/>
                  </a:cubicBezTo>
                  <a:lnTo>
                    <a:pt x="168" y="178"/>
                  </a:lnTo>
                  <a:close/>
                  <a:moveTo>
                    <a:pt x="434" y="10"/>
                  </a:moveTo>
                  <a:lnTo>
                    <a:pt x="434" y="10"/>
                  </a:lnTo>
                  <a:cubicBezTo>
                    <a:pt x="425" y="0"/>
                    <a:pt x="417" y="0"/>
                    <a:pt x="408" y="0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7" y="0"/>
                    <a:pt x="9" y="10"/>
                  </a:cubicBezTo>
                  <a:cubicBezTo>
                    <a:pt x="0" y="10"/>
                    <a:pt x="0" y="19"/>
                    <a:pt x="0" y="28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55"/>
                    <a:pt x="0" y="364"/>
                    <a:pt x="9" y="364"/>
                  </a:cubicBezTo>
                  <a:cubicBezTo>
                    <a:pt x="212" y="444"/>
                    <a:pt x="212" y="444"/>
                    <a:pt x="212" y="444"/>
                  </a:cubicBezTo>
                  <a:lnTo>
                    <a:pt x="212" y="444"/>
                  </a:ln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425" y="364"/>
                    <a:pt x="425" y="364"/>
                    <a:pt x="425" y="364"/>
                  </a:cubicBezTo>
                  <a:cubicBezTo>
                    <a:pt x="434" y="364"/>
                    <a:pt x="443" y="355"/>
                    <a:pt x="443" y="347"/>
                  </a:cubicBezTo>
                  <a:cubicBezTo>
                    <a:pt x="443" y="28"/>
                    <a:pt x="443" y="28"/>
                    <a:pt x="443" y="28"/>
                  </a:cubicBezTo>
                  <a:cubicBezTo>
                    <a:pt x="443" y="19"/>
                    <a:pt x="443" y="10"/>
                    <a:pt x="434" y="10"/>
                  </a:cubicBezTo>
                  <a:close/>
                  <a:moveTo>
                    <a:pt x="195" y="400"/>
                  </a:moveTo>
                  <a:lnTo>
                    <a:pt x="195" y="400"/>
                  </a:lnTo>
                  <a:cubicBezTo>
                    <a:pt x="35" y="338"/>
                    <a:pt x="35" y="338"/>
                    <a:pt x="35" y="338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195" y="116"/>
                    <a:pt x="195" y="116"/>
                    <a:pt x="195" y="116"/>
                  </a:cubicBezTo>
                  <a:lnTo>
                    <a:pt x="195" y="400"/>
                  </a:lnTo>
                  <a:close/>
                  <a:moveTo>
                    <a:pt x="408" y="338"/>
                  </a:moveTo>
                  <a:lnTo>
                    <a:pt x="408" y="338"/>
                  </a:lnTo>
                  <a:cubicBezTo>
                    <a:pt x="248" y="400"/>
                    <a:pt x="248" y="400"/>
                    <a:pt x="248" y="400"/>
                  </a:cubicBezTo>
                  <a:cubicBezTo>
                    <a:pt x="248" y="116"/>
                    <a:pt x="248" y="116"/>
                    <a:pt x="248" y="116"/>
                  </a:cubicBezTo>
                  <a:cubicBezTo>
                    <a:pt x="408" y="54"/>
                    <a:pt x="408" y="54"/>
                    <a:pt x="408" y="54"/>
                  </a:cubicBezTo>
                  <a:lnTo>
                    <a:pt x="408" y="338"/>
                  </a:lnTo>
                  <a:close/>
                  <a:moveTo>
                    <a:pt x="372" y="240"/>
                  </a:moveTo>
                  <a:lnTo>
                    <a:pt x="372" y="240"/>
                  </a:lnTo>
                  <a:cubicBezTo>
                    <a:pt x="274" y="284"/>
                    <a:pt x="274" y="284"/>
                    <a:pt x="274" y="284"/>
                  </a:cubicBezTo>
                  <a:cubicBezTo>
                    <a:pt x="274" y="311"/>
                    <a:pt x="274" y="311"/>
                    <a:pt x="274" y="311"/>
                  </a:cubicBezTo>
                  <a:cubicBezTo>
                    <a:pt x="372" y="275"/>
                    <a:pt x="372" y="275"/>
                    <a:pt x="372" y="275"/>
                  </a:cubicBezTo>
                  <a:lnTo>
                    <a:pt x="372" y="240"/>
                  </a:lnTo>
                  <a:close/>
                  <a:moveTo>
                    <a:pt x="372" y="143"/>
                  </a:moveTo>
                  <a:lnTo>
                    <a:pt x="372" y="143"/>
                  </a:lnTo>
                  <a:cubicBezTo>
                    <a:pt x="274" y="178"/>
                    <a:pt x="274" y="178"/>
                    <a:pt x="274" y="178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372" y="169"/>
                    <a:pt x="372" y="169"/>
                    <a:pt x="372" y="169"/>
                  </a:cubicBezTo>
                  <a:lnTo>
                    <a:pt x="372" y="1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7767637" y="6207187"/>
              <a:ext cx="747497" cy="535660"/>
            </a:xfrm>
            <a:custGeom>
              <a:avLst/>
              <a:gdLst/>
              <a:ahLst/>
              <a:cxnLst/>
              <a:rect l="l" t="t" r="r" b="b"/>
              <a:pathLst>
                <a:path w="479" h="346" extrusionOk="0">
                  <a:moveTo>
                    <a:pt x="478" y="44"/>
                  </a:moveTo>
                  <a:lnTo>
                    <a:pt x="478" y="44"/>
                  </a:lnTo>
                  <a:cubicBezTo>
                    <a:pt x="478" y="17"/>
                    <a:pt x="478" y="17"/>
                    <a:pt x="478" y="17"/>
                  </a:cubicBezTo>
                  <a:cubicBezTo>
                    <a:pt x="478" y="9"/>
                    <a:pt x="469" y="0"/>
                    <a:pt x="4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9"/>
                    <a:pt x="0" y="1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94"/>
                    <a:pt x="44" y="194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44" y="247"/>
                    <a:pt x="44" y="247"/>
                    <a:pt x="44" y="247"/>
                  </a:cubicBezTo>
                  <a:cubicBezTo>
                    <a:pt x="44" y="292"/>
                    <a:pt x="44" y="292"/>
                    <a:pt x="44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37"/>
                    <a:pt x="9" y="345"/>
                    <a:pt x="18" y="345"/>
                  </a:cubicBezTo>
                  <a:cubicBezTo>
                    <a:pt x="461" y="345"/>
                    <a:pt x="461" y="345"/>
                    <a:pt x="461" y="345"/>
                  </a:cubicBezTo>
                  <a:cubicBezTo>
                    <a:pt x="469" y="345"/>
                    <a:pt x="478" y="337"/>
                    <a:pt x="478" y="328"/>
                  </a:cubicBezTo>
                  <a:cubicBezTo>
                    <a:pt x="478" y="292"/>
                    <a:pt x="478" y="292"/>
                    <a:pt x="478" y="292"/>
                  </a:cubicBezTo>
                  <a:cubicBezTo>
                    <a:pt x="434" y="292"/>
                    <a:pt x="434" y="292"/>
                    <a:pt x="434" y="292"/>
                  </a:cubicBezTo>
                  <a:cubicBezTo>
                    <a:pt x="434" y="247"/>
                    <a:pt x="434" y="247"/>
                    <a:pt x="434" y="247"/>
                  </a:cubicBezTo>
                  <a:cubicBezTo>
                    <a:pt x="478" y="247"/>
                    <a:pt x="478" y="247"/>
                    <a:pt x="478" y="247"/>
                  </a:cubicBezTo>
                  <a:cubicBezTo>
                    <a:pt x="478" y="194"/>
                    <a:pt x="478" y="194"/>
                    <a:pt x="478" y="194"/>
                  </a:cubicBezTo>
                  <a:cubicBezTo>
                    <a:pt x="434" y="194"/>
                    <a:pt x="434" y="194"/>
                    <a:pt x="434" y="194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78" y="150"/>
                    <a:pt x="478" y="150"/>
                    <a:pt x="478" y="150"/>
                  </a:cubicBezTo>
                  <a:cubicBezTo>
                    <a:pt x="478" y="97"/>
                    <a:pt x="478" y="97"/>
                    <a:pt x="478" y="97"/>
                  </a:cubicBezTo>
                  <a:cubicBezTo>
                    <a:pt x="434" y="97"/>
                    <a:pt x="434" y="97"/>
                    <a:pt x="434" y="97"/>
                  </a:cubicBezTo>
                  <a:cubicBezTo>
                    <a:pt x="434" y="44"/>
                    <a:pt x="434" y="44"/>
                    <a:pt x="434" y="44"/>
                  </a:cubicBezTo>
                  <a:lnTo>
                    <a:pt x="478" y="44"/>
                  </a:lnTo>
                  <a:close/>
                  <a:moveTo>
                    <a:pt x="186" y="247"/>
                  </a:moveTo>
                  <a:lnTo>
                    <a:pt x="186" y="247"/>
                  </a:lnTo>
                  <a:cubicBezTo>
                    <a:pt x="186" y="97"/>
                    <a:pt x="186" y="97"/>
                    <a:pt x="186" y="97"/>
                  </a:cubicBezTo>
                  <a:cubicBezTo>
                    <a:pt x="310" y="168"/>
                    <a:pt x="310" y="168"/>
                    <a:pt x="310" y="168"/>
                  </a:cubicBezTo>
                  <a:lnTo>
                    <a:pt x="186" y="2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6103171" y="3294124"/>
              <a:ext cx="606174" cy="709107"/>
            </a:xfrm>
            <a:custGeom>
              <a:avLst/>
              <a:gdLst/>
              <a:ahLst/>
              <a:cxnLst/>
              <a:rect l="l" t="t" r="r" b="b"/>
              <a:pathLst>
                <a:path w="133" h="155" extrusionOk="0">
                  <a:moveTo>
                    <a:pt x="21" y="82"/>
                  </a:moveTo>
                  <a:cubicBezTo>
                    <a:pt x="21" y="85"/>
                    <a:pt x="23" y="88"/>
                    <a:pt x="26" y="89"/>
                  </a:cubicBezTo>
                  <a:cubicBezTo>
                    <a:pt x="28" y="91"/>
                    <a:pt x="31" y="92"/>
                    <a:pt x="33" y="93"/>
                  </a:cubicBezTo>
                  <a:cubicBezTo>
                    <a:pt x="32" y="97"/>
                    <a:pt x="29" y="104"/>
                    <a:pt x="24" y="112"/>
                  </a:cubicBezTo>
                  <a:cubicBezTo>
                    <a:pt x="20" y="119"/>
                    <a:pt x="20" y="128"/>
                    <a:pt x="24" y="136"/>
                  </a:cubicBezTo>
                  <a:cubicBezTo>
                    <a:pt x="31" y="148"/>
                    <a:pt x="45" y="155"/>
                    <a:pt x="60" y="155"/>
                  </a:cubicBezTo>
                  <a:cubicBezTo>
                    <a:pt x="70" y="155"/>
                    <a:pt x="79" y="151"/>
                    <a:pt x="86" y="142"/>
                  </a:cubicBezTo>
                  <a:cubicBezTo>
                    <a:pt x="94" y="130"/>
                    <a:pt x="96" y="112"/>
                    <a:pt x="91" y="94"/>
                  </a:cubicBezTo>
                  <a:cubicBezTo>
                    <a:pt x="86" y="77"/>
                    <a:pt x="93" y="69"/>
                    <a:pt x="97" y="65"/>
                  </a:cubicBezTo>
                  <a:cubicBezTo>
                    <a:pt x="101" y="68"/>
                    <a:pt x="106" y="71"/>
                    <a:pt x="112" y="71"/>
                  </a:cubicBezTo>
                  <a:cubicBezTo>
                    <a:pt x="123" y="71"/>
                    <a:pt x="133" y="61"/>
                    <a:pt x="133" y="50"/>
                  </a:cubicBezTo>
                  <a:cubicBezTo>
                    <a:pt x="133" y="38"/>
                    <a:pt x="123" y="29"/>
                    <a:pt x="112" y="29"/>
                  </a:cubicBezTo>
                  <a:cubicBezTo>
                    <a:pt x="100" y="29"/>
                    <a:pt x="91" y="38"/>
                    <a:pt x="91" y="50"/>
                  </a:cubicBezTo>
                  <a:cubicBezTo>
                    <a:pt x="91" y="51"/>
                    <a:pt x="91" y="53"/>
                    <a:pt x="91" y="54"/>
                  </a:cubicBezTo>
                  <a:cubicBezTo>
                    <a:pt x="83" y="61"/>
                    <a:pt x="73" y="75"/>
                    <a:pt x="80" y="98"/>
                  </a:cubicBezTo>
                  <a:cubicBezTo>
                    <a:pt x="84" y="112"/>
                    <a:pt x="83" y="126"/>
                    <a:pt x="76" y="135"/>
                  </a:cubicBezTo>
                  <a:cubicBezTo>
                    <a:pt x="73" y="139"/>
                    <a:pt x="68" y="144"/>
                    <a:pt x="60" y="144"/>
                  </a:cubicBezTo>
                  <a:cubicBezTo>
                    <a:pt x="49" y="144"/>
                    <a:pt x="39" y="138"/>
                    <a:pt x="35" y="130"/>
                  </a:cubicBezTo>
                  <a:cubicBezTo>
                    <a:pt x="33" y="127"/>
                    <a:pt x="32" y="123"/>
                    <a:pt x="34" y="118"/>
                  </a:cubicBezTo>
                  <a:cubicBezTo>
                    <a:pt x="41" y="108"/>
                    <a:pt x="44" y="99"/>
                    <a:pt x="45" y="93"/>
                  </a:cubicBezTo>
                  <a:cubicBezTo>
                    <a:pt x="49" y="93"/>
                    <a:pt x="52" y="92"/>
                    <a:pt x="55" y="90"/>
                  </a:cubicBezTo>
                  <a:cubicBezTo>
                    <a:pt x="58" y="88"/>
                    <a:pt x="60" y="85"/>
                    <a:pt x="61" y="82"/>
                  </a:cubicBezTo>
                  <a:cubicBezTo>
                    <a:pt x="74" y="70"/>
                    <a:pt x="81" y="47"/>
                    <a:pt x="81" y="46"/>
                  </a:cubicBezTo>
                  <a:cubicBezTo>
                    <a:pt x="82" y="43"/>
                    <a:pt x="81" y="41"/>
                    <a:pt x="78" y="39"/>
                  </a:cubicBezTo>
                  <a:cubicBezTo>
                    <a:pt x="80" y="22"/>
                    <a:pt x="74" y="14"/>
                    <a:pt x="70" y="10"/>
                  </a:cubicBezTo>
                  <a:cubicBezTo>
                    <a:pt x="70" y="9"/>
                    <a:pt x="70" y="7"/>
                    <a:pt x="68" y="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0"/>
                    <a:pt x="57" y="1"/>
                    <a:pt x="56" y="3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11"/>
                    <a:pt x="53" y="13"/>
                    <a:pt x="55" y="14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5" y="17"/>
                    <a:pt x="67" y="16"/>
                    <a:pt x="68" y="14"/>
                  </a:cubicBezTo>
                  <a:cubicBezTo>
                    <a:pt x="71" y="17"/>
                    <a:pt x="76" y="25"/>
                    <a:pt x="74" y="39"/>
                  </a:cubicBezTo>
                  <a:cubicBezTo>
                    <a:pt x="72" y="39"/>
                    <a:pt x="70" y="41"/>
                    <a:pt x="70" y="43"/>
                  </a:cubicBezTo>
                  <a:cubicBezTo>
                    <a:pt x="68" y="50"/>
                    <a:pt x="62" y="64"/>
                    <a:pt x="54" y="72"/>
                  </a:cubicBezTo>
                  <a:cubicBezTo>
                    <a:pt x="52" y="71"/>
                    <a:pt x="49" y="71"/>
                    <a:pt x="46" y="73"/>
                  </a:cubicBezTo>
                  <a:cubicBezTo>
                    <a:pt x="45" y="73"/>
                    <a:pt x="43" y="74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9" y="74"/>
                    <a:pt x="37" y="73"/>
                    <a:pt x="35" y="72"/>
                  </a:cubicBezTo>
                  <a:cubicBezTo>
                    <a:pt x="33" y="71"/>
                    <a:pt x="30" y="71"/>
                    <a:pt x="27" y="72"/>
                  </a:cubicBezTo>
                  <a:cubicBezTo>
                    <a:pt x="19" y="63"/>
                    <a:pt x="14" y="50"/>
                    <a:pt x="12" y="43"/>
                  </a:cubicBezTo>
                  <a:cubicBezTo>
                    <a:pt x="12" y="41"/>
                    <a:pt x="10" y="39"/>
                    <a:pt x="8" y="39"/>
                  </a:cubicBezTo>
                  <a:cubicBezTo>
                    <a:pt x="6" y="25"/>
                    <a:pt x="11" y="17"/>
                    <a:pt x="14" y="14"/>
                  </a:cubicBezTo>
                  <a:cubicBezTo>
                    <a:pt x="15" y="16"/>
                    <a:pt x="17" y="17"/>
                    <a:pt x="19" y="16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30" y="11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"/>
                    <a:pt x="22" y="0"/>
                    <a:pt x="21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8" y="14"/>
                    <a:pt x="2" y="22"/>
                    <a:pt x="4" y="39"/>
                  </a:cubicBezTo>
                  <a:cubicBezTo>
                    <a:pt x="1" y="41"/>
                    <a:pt x="0" y="43"/>
                    <a:pt x="1" y="46"/>
                  </a:cubicBezTo>
                  <a:cubicBezTo>
                    <a:pt x="1" y="47"/>
                    <a:pt x="7" y="69"/>
                    <a:pt x="21" y="82"/>
                  </a:cubicBezTo>
                  <a:close/>
                  <a:moveTo>
                    <a:pt x="112" y="42"/>
                  </a:moveTo>
                  <a:cubicBezTo>
                    <a:pt x="116" y="42"/>
                    <a:pt x="120" y="45"/>
                    <a:pt x="120" y="50"/>
                  </a:cubicBezTo>
                  <a:cubicBezTo>
                    <a:pt x="120" y="54"/>
                    <a:pt x="116" y="58"/>
                    <a:pt x="112" y="58"/>
                  </a:cubicBezTo>
                  <a:cubicBezTo>
                    <a:pt x="107" y="58"/>
                    <a:pt x="104" y="54"/>
                    <a:pt x="104" y="50"/>
                  </a:cubicBezTo>
                  <a:cubicBezTo>
                    <a:pt x="104" y="45"/>
                    <a:pt x="107" y="42"/>
                    <a:pt x="112" y="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5" name="Google Shape;875;p59" descr="Image result for Machine learning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7204" y="3821292"/>
              <a:ext cx="1296066" cy="1296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59" descr="Image result for data streaming ic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16861" y="4932649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7" name="Google Shape;877;p59"/>
            <p:cNvGrpSpPr/>
            <p:nvPr/>
          </p:nvGrpSpPr>
          <p:grpSpPr>
            <a:xfrm>
              <a:off x="7740223" y="2254046"/>
              <a:ext cx="802324" cy="683047"/>
              <a:chOff x="1511296" y="730196"/>
              <a:chExt cx="256867" cy="216138"/>
            </a:xfrm>
          </p:grpSpPr>
          <p:sp>
            <p:nvSpPr>
              <p:cNvPr id="878" name="Google Shape;878;p59"/>
              <p:cNvSpPr/>
              <p:nvPr/>
            </p:nvSpPr>
            <p:spPr>
              <a:xfrm>
                <a:off x="1575166" y="786197"/>
                <a:ext cx="128202" cy="12820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extrusionOk="0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1"/>
                      <a:pt x="26" y="117"/>
                      <a:pt x="59" y="117"/>
                    </a:cubicBezTo>
                    <a:cubicBezTo>
                      <a:pt x="91" y="117"/>
                      <a:pt x="117" y="91"/>
                      <a:pt x="117" y="58"/>
                    </a:cubicBezTo>
                    <a:cubicBezTo>
                      <a:pt x="117" y="26"/>
                      <a:pt x="91" y="0"/>
                      <a:pt x="59" y="0"/>
                    </a:cubicBezTo>
                    <a:close/>
                    <a:moveTo>
                      <a:pt x="92" y="87"/>
                    </a:moveTo>
                    <a:cubicBezTo>
                      <a:pt x="76" y="105"/>
                      <a:pt x="49" y="107"/>
                      <a:pt x="30" y="92"/>
                    </a:cubicBezTo>
                    <a:cubicBezTo>
                      <a:pt x="12" y="76"/>
                      <a:pt x="10" y="48"/>
                      <a:pt x="25" y="30"/>
                    </a:cubicBezTo>
                    <a:cubicBezTo>
                      <a:pt x="41" y="12"/>
                      <a:pt x="69" y="9"/>
                      <a:pt x="87" y="25"/>
                    </a:cubicBezTo>
                    <a:cubicBezTo>
                      <a:pt x="106" y="41"/>
                      <a:pt x="108" y="69"/>
                      <a:pt x="92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879" name="Google Shape;879;p59"/>
              <p:cNvSpPr/>
              <p:nvPr/>
            </p:nvSpPr>
            <p:spPr>
              <a:xfrm>
                <a:off x="1608026" y="818132"/>
                <a:ext cx="3517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3" extrusionOk="0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3" y="33"/>
                    </a:cubicBezTo>
                    <a:cubicBezTo>
                      <a:pt x="5" y="33"/>
                      <a:pt x="7" y="31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31" y="8"/>
                      <a:pt x="32" y="6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880" name="Google Shape;880;p59"/>
              <p:cNvSpPr/>
              <p:nvPr/>
            </p:nvSpPr>
            <p:spPr>
              <a:xfrm>
                <a:off x="1511296" y="730196"/>
                <a:ext cx="256867" cy="216138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97" extrusionOk="0">
                    <a:moveTo>
                      <a:pt x="215" y="44"/>
                    </a:moveTo>
                    <a:cubicBezTo>
                      <a:pt x="184" y="39"/>
                      <a:pt x="184" y="39"/>
                      <a:pt x="184" y="39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0" y="5"/>
                      <a:pt x="162" y="0"/>
                      <a:pt x="15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1" y="0"/>
                      <a:pt x="63" y="5"/>
                      <a:pt x="60" y="14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8" y="46"/>
                      <a:pt x="0" y="55"/>
                      <a:pt x="0" y="66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7"/>
                      <a:pt x="10" y="197"/>
                      <a:pt x="2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24" y="197"/>
                      <a:pt x="234" y="187"/>
                      <a:pt x="234" y="175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55"/>
                      <a:pt x="226" y="46"/>
                      <a:pt x="215" y="44"/>
                    </a:cubicBezTo>
                    <a:close/>
                    <a:moveTo>
                      <a:pt x="219" y="175"/>
                    </a:moveTo>
                    <a:cubicBezTo>
                      <a:pt x="219" y="179"/>
                      <a:pt x="216" y="182"/>
                      <a:pt x="212" y="182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8" y="182"/>
                      <a:pt x="14" y="179"/>
                      <a:pt x="14" y="17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2"/>
                      <a:pt x="17" y="59"/>
                      <a:pt x="21" y="58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5" y="16"/>
                      <a:pt x="77" y="15"/>
                      <a:pt x="80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6" y="15"/>
                      <a:pt x="159" y="16"/>
                      <a:pt x="160" y="19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16" y="59"/>
                      <a:pt x="219" y="62"/>
                      <a:pt x="219" y="66"/>
                    </a:cubicBezTo>
                    <a:lnTo>
                      <a:pt x="219" y="1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pic>
          <p:nvPicPr>
            <p:cNvPr id="881" name="Google Shape;881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16861" y="3262167"/>
              <a:ext cx="913898" cy="7908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</p:pic>
      </p:grpSp>
      <p:sp>
        <p:nvSpPr>
          <p:cNvPr id="882" name="Google Shape;882;p59"/>
          <p:cNvSpPr/>
          <p:nvPr/>
        </p:nvSpPr>
        <p:spPr>
          <a:xfrm>
            <a:off x="1410570" y="1414885"/>
            <a:ext cx="1343486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Artificial Intelligence and Machine Learning are being increasingly used in various functions such as: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0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Applications of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8" name="Google Shape;88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99" y="760650"/>
            <a:ext cx="8473252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0"/>
          <p:cNvSpPr txBox="1"/>
          <p:nvPr/>
        </p:nvSpPr>
        <p:spPr>
          <a:xfrm>
            <a:off x="5749790" y="7868554"/>
            <a:ext cx="5555093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Optical Character Recognition (OCR)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0"/>
          <p:cNvSpPr txBox="1"/>
          <p:nvPr/>
        </p:nvSpPr>
        <p:spPr>
          <a:xfrm>
            <a:off x="12306185" y="6391492"/>
            <a:ext cx="2499044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Self-driving cars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0"/>
          <p:cNvSpPr txBox="1"/>
          <p:nvPr/>
        </p:nvSpPr>
        <p:spPr>
          <a:xfrm>
            <a:off x="6013222" y="4572000"/>
            <a:ext cx="4716352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Image tagging and recognition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60"/>
          <p:cNvPicPr preferRelativeResize="0"/>
          <p:nvPr/>
        </p:nvPicPr>
        <p:blipFill rotWithShape="1">
          <a:blip r:embed="rId4">
            <a:alphaModFix/>
          </a:blip>
          <a:srcRect l="426" r="10727"/>
          <a:stretch/>
        </p:blipFill>
        <p:spPr>
          <a:xfrm>
            <a:off x="5725979" y="1576568"/>
            <a:ext cx="4779785" cy="305182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pic>
        <p:nvPicPr>
          <p:cNvPr id="893" name="Google Shape;893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1498" y="5308856"/>
            <a:ext cx="4980269" cy="2601822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pic>
        <p:nvPicPr>
          <p:cNvPr id="894" name="Google Shape;894;p60"/>
          <p:cNvPicPr preferRelativeResize="0"/>
          <p:nvPr/>
        </p:nvPicPr>
        <p:blipFill rotWithShape="1">
          <a:blip r:embed="rId6">
            <a:alphaModFix/>
          </a:blip>
          <a:srcRect t="4774"/>
          <a:stretch/>
        </p:blipFill>
        <p:spPr>
          <a:xfrm>
            <a:off x="11048601" y="3639082"/>
            <a:ext cx="4605653" cy="275241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sp>
        <p:nvSpPr>
          <p:cNvPr id="895" name="Google Shape;895;p60"/>
          <p:cNvSpPr txBox="1"/>
          <p:nvPr/>
        </p:nvSpPr>
        <p:spPr>
          <a:xfrm>
            <a:off x="10597321" y="8382771"/>
            <a:ext cx="484423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Sources: Quora, documentarytube, Wikipedia</a:t>
            </a:r>
            <a:endParaRPr sz="1800" b="0" i="1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6" name="Google Shape;896;p60"/>
          <p:cNvGrpSpPr/>
          <p:nvPr/>
        </p:nvGrpSpPr>
        <p:grpSpPr>
          <a:xfrm>
            <a:off x="723669" y="1740114"/>
            <a:ext cx="4610949" cy="5400129"/>
            <a:chOff x="5686515" y="1262731"/>
            <a:chExt cx="4854717" cy="5847787"/>
          </a:xfrm>
        </p:grpSpPr>
        <p:sp>
          <p:nvSpPr>
            <p:cNvPr id="897" name="Google Shape;897;p60"/>
            <p:cNvSpPr/>
            <p:nvPr/>
          </p:nvSpPr>
          <p:spPr>
            <a:xfrm>
              <a:off x="7681828" y="4582846"/>
              <a:ext cx="946817" cy="1277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3F3F3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ML</a:t>
              </a: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0"/>
            <p:cNvSpPr/>
            <p:nvPr/>
          </p:nvSpPr>
          <p:spPr>
            <a:xfrm>
              <a:off x="7459769" y="1924139"/>
              <a:ext cx="1336461" cy="1336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9" name="Google Shape;899;p60"/>
            <p:cNvSpPr/>
            <p:nvPr/>
          </p:nvSpPr>
          <p:spPr>
            <a:xfrm>
              <a:off x="9191735" y="474339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0" name="Google Shape;900;p60"/>
            <p:cNvSpPr/>
            <p:nvPr/>
          </p:nvSpPr>
          <p:spPr>
            <a:xfrm>
              <a:off x="5701727" y="2989237"/>
              <a:ext cx="1336459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1" name="Google Shape;901;p60"/>
            <p:cNvSpPr/>
            <p:nvPr/>
          </p:nvSpPr>
          <p:spPr>
            <a:xfrm>
              <a:off x="7453249" y="577371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2" name="Google Shape;902;p60"/>
            <p:cNvSpPr/>
            <p:nvPr/>
          </p:nvSpPr>
          <p:spPr>
            <a:xfrm>
              <a:off x="5686515" y="4743391"/>
              <a:ext cx="1336461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3" name="Google Shape;903;p60"/>
            <p:cNvSpPr/>
            <p:nvPr/>
          </p:nvSpPr>
          <p:spPr>
            <a:xfrm>
              <a:off x="9204773" y="2982718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4" name="Google Shape;904;p60"/>
            <p:cNvSpPr/>
            <p:nvPr/>
          </p:nvSpPr>
          <p:spPr>
            <a:xfrm rot="-5400000">
              <a:off x="8013543" y="3364473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60"/>
            <p:cNvSpPr/>
            <p:nvPr/>
          </p:nvSpPr>
          <p:spPr>
            <a:xfrm rot="-1800000">
              <a:off x="8821318" y="373152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60"/>
            <p:cNvSpPr/>
            <p:nvPr/>
          </p:nvSpPr>
          <p:spPr>
            <a:xfrm rot="1800000">
              <a:off x="8839716" y="464870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60"/>
            <p:cNvSpPr/>
            <p:nvPr/>
          </p:nvSpPr>
          <p:spPr>
            <a:xfrm rot="5400000">
              <a:off x="7978281" y="5267436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60"/>
            <p:cNvSpPr/>
            <p:nvPr/>
          </p:nvSpPr>
          <p:spPr>
            <a:xfrm rot="9900000">
              <a:off x="7168675" y="4651900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60"/>
            <p:cNvSpPr/>
            <p:nvPr/>
          </p:nvSpPr>
          <p:spPr>
            <a:xfrm rot="-9000000">
              <a:off x="7218364" y="3783236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60"/>
            <p:cNvSpPr/>
            <p:nvPr/>
          </p:nvSpPr>
          <p:spPr>
            <a:xfrm>
              <a:off x="6897794" y="1262731"/>
              <a:ext cx="2859021" cy="466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Image Processing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0"/>
            <p:cNvSpPr/>
            <p:nvPr/>
          </p:nvSpPr>
          <p:spPr>
            <a:xfrm>
              <a:off x="6007781" y="5119970"/>
              <a:ext cx="691714" cy="703053"/>
            </a:xfrm>
            <a:custGeom>
              <a:avLst/>
              <a:gdLst/>
              <a:ahLst/>
              <a:cxnLst/>
              <a:rect l="l" t="t" r="r" b="b"/>
              <a:pathLst>
                <a:path w="444" h="454" extrusionOk="0">
                  <a:moveTo>
                    <a:pt x="168" y="284"/>
                  </a:moveTo>
                  <a:lnTo>
                    <a:pt x="168" y="284"/>
                  </a:lnTo>
                  <a:cubicBezTo>
                    <a:pt x="70" y="240"/>
                    <a:pt x="70" y="240"/>
                    <a:pt x="70" y="240"/>
                  </a:cubicBezTo>
                  <a:cubicBezTo>
                    <a:pt x="70" y="275"/>
                    <a:pt x="70" y="275"/>
                    <a:pt x="70" y="275"/>
                  </a:cubicBezTo>
                  <a:cubicBezTo>
                    <a:pt x="168" y="311"/>
                    <a:pt x="168" y="311"/>
                    <a:pt x="168" y="311"/>
                  </a:cubicBezTo>
                  <a:lnTo>
                    <a:pt x="168" y="284"/>
                  </a:lnTo>
                  <a:close/>
                  <a:moveTo>
                    <a:pt x="168" y="178"/>
                  </a:moveTo>
                  <a:lnTo>
                    <a:pt x="168" y="178"/>
                  </a:lnTo>
                  <a:cubicBezTo>
                    <a:pt x="70" y="143"/>
                    <a:pt x="70" y="143"/>
                    <a:pt x="70" y="143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168" y="213"/>
                    <a:pt x="168" y="213"/>
                    <a:pt x="168" y="213"/>
                  </a:cubicBezTo>
                  <a:lnTo>
                    <a:pt x="168" y="178"/>
                  </a:lnTo>
                  <a:close/>
                  <a:moveTo>
                    <a:pt x="434" y="10"/>
                  </a:moveTo>
                  <a:lnTo>
                    <a:pt x="434" y="10"/>
                  </a:lnTo>
                  <a:cubicBezTo>
                    <a:pt x="425" y="0"/>
                    <a:pt x="417" y="0"/>
                    <a:pt x="408" y="0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7" y="0"/>
                    <a:pt x="9" y="10"/>
                  </a:cubicBezTo>
                  <a:cubicBezTo>
                    <a:pt x="0" y="10"/>
                    <a:pt x="0" y="19"/>
                    <a:pt x="0" y="28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55"/>
                    <a:pt x="0" y="364"/>
                    <a:pt x="9" y="364"/>
                  </a:cubicBezTo>
                  <a:cubicBezTo>
                    <a:pt x="212" y="444"/>
                    <a:pt x="212" y="444"/>
                    <a:pt x="212" y="444"/>
                  </a:cubicBezTo>
                  <a:lnTo>
                    <a:pt x="212" y="444"/>
                  </a:ln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425" y="364"/>
                    <a:pt x="425" y="364"/>
                    <a:pt x="425" y="364"/>
                  </a:cubicBezTo>
                  <a:cubicBezTo>
                    <a:pt x="434" y="364"/>
                    <a:pt x="443" y="355"/>
                    <a:pt x="443" y="347"/>
                  </a:cubicBezTo>
                  <a:cubicBezTo>
                    <a:pt x="443" y="28"/>
                    <a:pt x="443" y="28"/>
                    <a:pt x="443" y="28"/>
                  </a:cubicBezTo>
                  <a:cubicBezTo>
                    <a:pt x="443" y="19"/>
                    <a:pt x="443" y="10"/>
                    <a:pt x="434" y="10"/>
                  </a:cubicBezTo>
                  <a:close/>
                  <a:moveTo>
                    <a:pt x="195" y="400"/>
                  </a:moveTo>
                  <a:lnTo>
                    <a:pt x="195" y="400"/>
                  </a:lnTo>
                  <a:cubicBezTo>
                    <a:pt x="35" y="338"/>
                    <a:pt x="35" y="338"/>
                    <a:pt x="35" y="338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195" y="116"/>
                    <a:pt x="195" y="116"/>
                    <a:pt x="195" y="116"/>
                  </a:cubicBezTo>
                  <a:lnTo>
                    <a:pt x="195" y="400"/>
                  </a:lnTo>
                  <a:close/>
                  <a:moveTo>
                    <a:pt x="408" y="338"/>
                  </a:moveTo>
                  <a:lnTo>
                    <a:pt x="408" y="338"/>
                  </a:lnTo>
                  <a:cubicBezTo>
                    <a:pt x="248" y="400"/>
                    <a:pt x="248" y="400"/>
                    <a:pt x="248" y="400"/>
                  </a:cubicBezTo>
                  <a:cubicBezTo>
                    <a:pt x="248" y="116"/>
                    <a:pt x="248" y="116"/>
                    <a:pt x="248" y="116"/>
                  </a:cubicBezTo>
                  <a:cubicBezTo>
                    <a:pt x="408" y="54"/>
                    <a:pt x="408" y="54"/>
                    <a:pt x="408" y="54"/>
                  </a:cubicBezTo>
                  <a:lnTo>
                    <a:pt x="408" y="338"/>
                  </a:lnTo>
                  <a:close/>
                  <a:moveTo>
                    <a:pt x="372" y="240"/>
                  </a:moveTo>
                  <a:lnTo>
                    <a:pt x="372" y="240"/>
                  </a:lnTo>
                  <a:cubicBezTo>
                    <a:pt x="274" y="284"/>
                    <a:pt x="274" y="284"/>
                    <a:pt x="274" y="284"/>
                  </a:cubicBezTo>
                  <a:cubicBezTo>
                    <a:pt x="274" y="311"/>
                    <a:pt x="274" y="311"/>
                    <a:pt x="274" y="311"/>
                  </a:cubicBezTo>
                  <a:cubicBezTo>
                    <a:pt x="372" y="275"/>
                    <a:pt x="372" y="275"/>
                    <a:pt x="372" y="275"/>
                  </a:cubicBezTo>
                  <a:lnTo>
                    <a:pt x="372" y="240"/>
                  </a:lnTo>
                  <a:close/>
                  <a:moveTo>
                    <a:pt x="372" y="143"/>
                  </a:moveTo>
                  <a:lnTo>
                    <a:pt x="372" y="143"/>
                  </a:lnTo>
                  <a:cubicBezTo>
                    <a:pt x="274" y="178"/>
                    <a:pt x="274" y="178"/>
                    <a:pt x="274" y="178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372" y="169"/>
                    <a:pt x="372" y="169"/>
                    <a:pt x="372" y="169"/>
                  </a:cubicBezTo>
                  <a:lnTo>
                    <a:pt x="372" y="1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60"/>
            <p:cNvSpPr/>
            <p:nvPr/>
          </p:nvSpPr>
          <p:spPr>
            <a:xfrm>
              <a:off x="7767637" y="6207187"/>
              <a:ext cx="747497" cy="535660"/>
            </a:xfrm>
            <a:custGeom>
              <a:avLst/>
              <a:gdLst/>
              <a:ahLst/>
              <a:cxnLst/>
              <a:rect l="l" t="t" r="r" b="b"/>
              <a:pathLst>
                <a:path w="479" h="346" extrusionOk="0">
                  <a:moveTo>
                    <a:pt x="478" y="44"/>
                  </a:moveTo>
                  <a:lnTo>
                    <a:pt x="478" y="44"/>
                  </a:lnTo>
                  <a:cubicBezTo>
                    <a:pt x="478" y="17"/>
                    <a:pt x="478" y="17"/>
                    <a:pt x="478" y="17"/>
                  </a:cubicBezTo>
                  <a:cubicBezTo>
                    <a:pt x="478" y="9"/>
                    <a:pt x="469" y="0"/>
                    <a:pt x="4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9"/>
                    <a:pt x="0" y="1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94"/>
                    <a:pt x="44" y="194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44" y="247"/>
                    <a:pt x="44" y="247"/>
                    <a:pt x="44" y="247"/>
                  </a:cubicBezTo>
                  <a:cubicBezTo>
                    <a:pt x="44" y="292"/>
                    <a:pt x="44" y="292"/>
                    <a:pt x="44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37"/>
                    <a:pt x="9" y="345"/>
                    <a:pt x="18" y="345"/>
                  </a:cubicBezTo>
                  <a:cubicBezTo>
                    <a:pt x="461" y="345"/>
                    <a:pt x="461" y="345"/>
                    <a:pt x="461" y="345"/>
                  </a:cubicBezTo>
                  <a:cubicBezTo>
                    <a:pt x="469" y="345"/>
                    <a:pt x="478" y="337"/>
                    <a:pt x="478" y="328"/>
                  </a:cubicBezTo>
                  <a:cubicBezTo>
                    <a:pt x="478" y="292"/>
                    <a:pt x="478" y="292"/>
                    <a:pt x="478" y="292"/>
                  </a:cubicBezTo>
                  <a:cubicBezTo>
                    <a:pt x="434" y="292"/>
                    <a:pt x="434" y="292"/>
                    <a:pt x="434" y="292"/>
                  </a:cubicBezTo>
                  <a:cubicBezTo>
                    <a:pt x="434" y="247"/>
                    <a:pt x="434" y="247"/>
                    <a:pt x="434" y="247"/>
                  </a:cubicBezTo>
                  <a:cubicBezTo>
                    <a:pt x="478" y="247"/>
                    <a:pt x="478" y="247"/>
                    <a:pt x="478" y="247"/>
                  </a:cubicBezTo>
                  <a:cubicBezTo>
                    <a:pt x="478" y="194"/>
                    <a:pt x="478" y="194"/>
                    <a:pt x="478" y="194"/>
                  </a:cubicBezTo>
                  <a:cubicBezTo>
                    <a:pt x="434" y="194"/>
                    <a:pt x="434" y="194"/>
                    <a:pt x="434" y="194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78" y="150"/>
                    <a:pt x="478" y="150"/>
                    <a:pt x="478" y="150"/>
                  </a:cubicBezTo>
                  <a:cubicBezTo>
                    <a:pt x="478" y="97"/>
                    <a:pt x="478" y="97"/>
                    <a:pt x="478" y="97"/>
                  </a:cubicBezTo>
                  <a:cubicBezTo>
                    <a:pt x="434" y="97"/>
                    <a:pt x="434" y="97"/>
                    <a:pt x="434" y="97"/>
                  </a:cubicBezTo>
                  <a:cubicBezTo>
                    <a:pt x="434" y="44"/>
                    <a:pt x="434" y="44"/>
                    <a:pt x="434" y="44"/>
                  </a:cubicBezTo>
                  <a:lnTo>
                    <a:pt x="478" y="44"/>
                  </a:lnTo>
                  <a:close/>
                  <a:moveTo>
                    <a:pt x="186" y="247"/>
                  </a:moveTo>
                  <a:lnTo>
                    <a:pt x="186" y="247"/>
                  </a:lnTo>
                  <a:cubicBezTo>
                    <a:pt x="186" y="97"/>
                    <a:pt x="186" y="97"/>
                    <a:pt x="186" y="97"/>
                  </a:cubicBezTo>
                  <a:cubicBezTo>
                    <a:pt x="310" y="168"/>
                    <a:pt x="310" y="168"/>
                    <a:pt x="310" y="168"/>
                  </a:cubicBezTo>
                  <a:lnTo>
                    <a:pt x="186" y="2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60"/>
            <p:cNvSpPr/>
            <p:nvPr/>
          </p:nvSpPr>
          <p:spPr>
            <a:xfrm>
              <a:off x="6103171" y="3294124"/>
              <a:ext cx="606174" cy="709107"/>
            </a:xfrm>
            <a:custGeom>
              <a:avLst/>
              <a:gdLst/>
              <a:ahLst/>
              <a:cxnLst/>
              <a:rect l="l" t="t" r="r" b="b"/>
              <a:pathLst>
                <a:path w="133" h="155" extrusionOk="0">
                  <a:moveTo>
                    <a:pt x="21" y="82"/>
                  </a:moveTo>
                  <a:cubicBezTo>
                    <a:pt x="21" y="85"/>
                    <a:pt x="23" y="88"/>
                    <a:pt x="26" y="89"/>
                  </a:cubicBezTo>
                  <a:cubicBezTo>
                    <a:pt x="28" y="91"/>
                    <a:pt x="31" y="92"/>
                    <a:pt x="33" y="93"/>
                  </a:cubicBezTo>
                  <a:cubicBezTo>
                    <a:pt x="32" y="97"/>
                    <a:pt x="29" y="104"/>
                    <a:pt x="24" y="112"/>
                  </a:cubicBezTo>
                  <a:cubicBezTo>
                    <a:pt x="20" y="119"/>
                    <a:pt x="20" y="128"/>
                    <a:pt x="24" y="136"/>
                  </a:cubicBezTo>
                  <a:cubicBezTo>
                    <a:pt x="31" y="148"/>
                    <a:pt x="45" y="155"/>
                    <a:pt x="60" y="155"/>
                  </a:cubicBezTo>
                  <a:cubicBezTo>
                    <a:pt x="70" y="155"/>
                    <a:pt x="79" y="151"/>
                    <a:pt x="86" y="142"/>
                  </a:cubicBezTo>
                  <a:cubicBezTo>
                    <a:pt x="94" y="130"/>
                    <a:pt x="96" y="112"/>
                    <a:pt x="91" y="94"/>
                  </a:cubicBezTo>
                  <a:cubicBezTo>
                    <a:pt x="86" y="77"/>
                    <a:pt x="93" y="69"/>
                    <a:pt x="97" y="65"/>
                  </a:cubicBezTo>
                  <a:cubicBezTo>
                    <a:pt x="101" y="68"/>
                    <a:pt x="106" y="71"/>
                    <a:pt x="112" y="71"/>
                  </a:cubicBezTo>
                  <a:cubicBezTo>
                    <a:pt x="123" y="71"/>
                    <a:pt x="133" y="61"/>
                    <a:pt x="133" y="50"/>
                  </a:cubicBezTo>
                  <a:cubicBezTo>
                    <a:pt x="133" y="38"/>
                    <a:pt x="123" y="29"/>
                    <a:pt x="112" y="29"/>
                  </a:cubicBezTo>
                  <a:cubicBezTo>
                    <a:pt x="100" y="29"/>
                    <a:pt x="91" y="38"/>
                    <a:pt x="91" y="50"/>
                  </a:cubicBezTo>
                  <a:cubicBezTo>
                    <a:pt x="91" y="51"/>
                    <a:pt x="91" y="53"/>
                    <a:pt x="91" y="54"/>
                  </a:cubicBezTo>
                  <a:cubicBezTo>
                    <a:pt x="83" y="61"/>
                    <a:pt x="73" y="75"/>
                    <a:pt x="80" y="98"/>
                  </a:cubicBezTo>
                  <a:cubicBezTo>
                    <a:pt x="84" y="112"/>
                    <a:pt x="83" y="126"/>
                    <a:pt x="76" y="135"/>
                  </a:cubicBezTo>
                  <a:cubicBezTo>
                    <a:pt x="73" y="139"/>
                    <a:pt x="68" y="144"/>
                    <a:pt x="60" y="144"/>
                  </a:cubicBezTo>
                  <a:cubicBezTo>
                    <a:pt x="49" y="144"/>
                    <a:pt x="39" y="138"/>
                    <a:pt x="35" y="130"/>
                  </a:cubicBezTo>
                  <a:cubicBezTo>
                    <a:pt x="33" y="127"/>
                    <a:pt x="32" y="123"/>
                    <a:pt x="34" y="118"/>
                  </a:cubicBezTo>
                  <a:cubicBezTo>
                    <a:pt x="41" y="108"/>
                    <a:pt x="44" y="99"/>
                    <a:pt x="45" y="93"/>
                  </a:cubicBezTo>
                  <a:cubicBezTo>
                    <a:pt x="49" y="93"/>
                    <a:pt x="52" y="92"/>
                    <a:pt x="55" y="90"/>
                  </a:cubicBezTo>
                  <a:cubicBezTo>
                    <a:pt x="58" y="88"/>
                    <a:pt x="60" y="85"/>
                    <a:pt x="61" y="82"/>
                  </a:cubicBezTo>
                  <a:cubicBezTo>
                    <a:pt x="74" y="70"/>
                    <a:pt x="81" y="47"/>
                    <a:pt x="81" y="46"/>
                  </a:cubicBezTo>
                  <a:cubicBezTo>
                    <a:pt x="82" y="43"/>
                    <a:pt x="81" y="41"/>
                    <a:pt x="78" y="39"/>
                  </a:cubicBezTo>
                  <a:cubicBezTo>
                    <a:pt x="80" y="22"/>
                    <a:pt x="74" y="14"/>
                    <a:pt x="70" y="10"/>
                  </a:cubicBezTo>
                  <a:cubicBezTo>
                    <a:pt x="70" y="9"/>
                    <a:pt x="70" y="7"/>
                    <a:pt x="68" y="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0"/>
                    <a:pt x="57" y="1"/>
                    <a:pt x="56" y="3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11"/>
                    <a:pt x="53" y="13"/>
                    <a:pt x="55" y="14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5" y="17"/>
                    <a:pt x="67" y="16"/>
                    <a:pt x="68" y="14"/>
                  </a:cubicBezTo>
                  <a:cubicBezTo>
                    <a:pt x="71" y="17"/>
                    <a:pt x="76" y="25"/>
                    <a:pt x="74" y="39"/>
                  </a:cubicBezTo>
                  <a:cubicBezTo>
                    <a:pt x="72" y="39"/>
                    <a:pt x="70" y="41"/>
                    <a:pt x="70" y="43"/>
                  </a:cubicBezTo>
                  <a:cubicBezTo>
                    <a:pt x="68" y="50"/>
                    <a:pt x="62" y="64"/>
                    <a:pt x="54" y="72"/>
                  </a:cubicBezTo>
                  <a:cubicBezTo>
                    <a:pt x="52" y="71"/>
                    <a:pt x="49" y="71"/>
                    <a:pt x="46" y="73"/>
                  </a:cubicBezTo>
                  <a:cubicBezTo>
                    <a:pt x="45" y="73"/>
                    <a:pt x="43" y="74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9" y="74"/>
                    <a:pt x="37" y="73"/>
                    <a:pt x="35" y="72"/>
                  </a:cubicBezTo>
                  <a:cubicBezTo>
                    <a:pt x="33" y="71"/>
                    <a:pt x="30" y="71"/>
                    <a:pt x="27" y="72"/>
                  </a:cubicBezTo>
                  <a:cubicBezTo>
                    <a:pt x="19" y="63"/>
                    <a:pt x="14" y="50"/>
                    <a:pt x="12" y="43"/>
                  </a:cubicBezTo>
                  <a:cubicBezTo>
                    <a:pt x="12" y="41"/>
                    <a:pt x="10" y="39"/>
                    <a:pt x="8" y="39"/>
                  </a:cubicBezTo>
                  <a:cubicBezTo>
                    <a:pt x="6" y="25"/>
                    <a:pt x="11" y="17"/>
                    <a:pt x="14" y="14"/>
                  </a:cubicBezTo>
                  <a:cubicBezTo>
                    <a:pt x="15" y="16"/>
                    <a:pt x="17" y="17"/>
                    <a:pt x="19" y="16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30" y="11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"/>
                    <a:pt x="22" y="0"/>
                    <a:pt x="21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8" y="14"/>
                    <a:pt x="2" y="22"/>
                    <a:pt x="4" y="39"/>
                  </a:cubicBezTo>
                  <a:cubicBezTo>
                    <a:pt x="1" y="41"/>
                    <a:pt x="0" y="43"/>
                    <a:pt x="1" y="46"/>
                  </a:cubicBezTo>
                  <a:cubicBezTo>
                    <a:pt x="1" y="47"/>
                    <a:pt x="7" y="69"/>
                    <a:pt x="21" y="82"/>
                  </a:cubicBezTo>
                  <a:close/>
                  <a:moveTo>
                    <a:pt x="112" y="42"/>
                  </a:moveTo>
                  <a:cubicBezTo>
                    <a:pt x="116" y="42"/>
                    <a:pt x="120" y="45"/>
                    <a:pt x="120" y="50"/>
                  </a:cubicBezTo>
                  <a:cubicBezTo>
                    <a:pt x="120" y="54"/>
                    <a:pt x="116" y="58"/>
                    <a:pt x="112" y="58"/>
                  </a:cubicBezTo>
                  <a:cubicBezTo>
                    <a:pt x="107" y="58"/>
                    <a:pt x="104" y="54"/>
                    <a:pt x="104" y="50"/>
                  </a:cubicBezTo>
                  <a:cubicBezTo>
                    <a:pt x="104" y="45"/>
                    <a:pt x="107" y="42"/>
                    <a:pt x="112" y="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4" name="Google Shape;914;p60" descr="Image result for Machine learning icon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07204" y="3821292"/>
              <a:ext cx="1296066" cy="1296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60" descr="Image result for data streaming icon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16861" y="4932649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6" name="Google Shape;916;p60"/>
            <p:cNvGrpSpPr/>
            <p:nvPr/>
          </p:nvGrpSpPr>
          <p:grpSpPr>
            <a:xfrm>
              <a:off x="7740223" y="2254046"/>
              <a:ext cx="802324" cy="683047"/>
              <a:chOff x="1511296" y="730196"/>
              <a:chExt cx="256867" cy="216138"/>
            </a:xfrm>
          </p:grpSpPr>
          <p:sp>
            <p:nvSpPr>
              <p:cNvPr id="917" name="Google Shape;917;p60"/>
              <p:cNvSpPr/>
              <p:nvPr/>
            </p:nvSpPr>
            <p:spPr>
              <a:xfrm>
                <a:off x="1575166" y="786197"/>
                <a:ext cx="128202" cy="12820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extrusionOk="0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1"/>
                      <a:pt x="26" y="117"/>
                      <a:pt x="59" y="117"/>
                    </a:cubicBezTo>
                    <a:cubicBezTo>
                      <a:pt x="91" y="117"/>
                      <a:pt x="117" y="91"/>
                      <a:pt x="117" y="58"/>
                    </a:cubicBezTo>
                    <a:cubicBezTo>
                      <a:pt x="117" y="26"/>
                      <a:pt x="91" y="0"/>
                      <a:pt x="59" y="0"/>
                    </a:cubicBezTo>
                    <a:close/>
                    <a:moveTo>
                      <a:pt x="92" y="87"/>
                    </a:moveTo>
                    <a:cubicBezTo>
                      <a:pt x="76" y="105"/>
                      <a:pt x="49" y="107"/>
                      <a:pt x="30" y="92"/>
                    </a:cubicBezTo>
                    <a:cubicBezTo>
                      <a:pt x="12" y="76"/>
                      <a:pt x="10" y="48"/>
                      <a:pt x="25" y="30"/>
                    </a:cubicBezTo>
                    <a:cubicBezTo>
                      <a:pt x="41" y="12"/>
                      <a:pt x="69" y="9"/>
                      <a:pt x="87" y="25"/>
                    </a:cubicBezTo>
                    <a:cubicBezTo>
                      <a:pt x="106" y="41"/>
                      <a:pt x="108" y="69"/>
                      <a:pt x="92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6"/>
                  <a:buFont typeface="Arial"/>
                  <a:buNone/>
                </a:pPr>
                <a:endParaRPr sz="1686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18" name="Google Shape;918;p60"/>
              <p:cNvSpPr/>
              <p:nvPr/>
            </p:nvSpPr>
            <p:spPr>
              <a:xfrm>
                <a:off x="1608026" y="818132"/>
                <a:ext cx="3517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3" extrusionOk="0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3" y="33"/>
                    </a:cubicBezTo>
                    <a:cubicBezTo>
                      <a:pt x="5" y="33"/>
                      <a:pt x="7" y="31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31" y="8"/>
                      <a:pt x="32" y="6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6"/>
                  <a:buFont typeface="Arial"/>
                  <a:buNone/>
                </a:pPr>
                <a:endParaRPr sz="1686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19" name="Google Shape;919;p60"/>
              <p:cNvSpPr/>
              <p:nvPr/>
            </p:nvSpPr>
            <p:spPr>
              <a:xfrm>
                <a:off x="1511296" y="730196"/>
                <a:ext cx="256867" cy="216138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97" extrusionOk="0">
                    <a:moveTo>
                      <a:pt x="215" y="44"/>
                    </a:moveTo>
                    <a:cubicBezTo>
                      <a:pt x="184" y="39"/>
                      <a:pt x="184" y="39"/>
                      <a:pt x="184" y="39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0" y="5"/>
                      <a:pt x="162" y="0"/>
                      <a:pt x="15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1" y="0"/>
                      <a:pt x="63" y="5"/>
                      <a:pt x="60" y="14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8" y="46"/>
                      <a:pt x="0" y="55"/>
                      <a:pt x="0" y="66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7"/>
                      <a:pt x="10" y="197"/>
                      <a:pt x="2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24" y="197"/>
                      <a:pt x="234" y="187"/>
                      <a:pt x="234" y="175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55"/>
                      <a:pt x="226" y="46"/>
                      <a:pt x="215" y="44"/>
                    </a:cubicBezTo>
                    <a:close/>
                    <a:moveTo>
                      <a:pt x="219" y="175"/>
                    </a:moveTo>
                    <a:cubicBezTo>
                      <a:pt x="219" y="179"/>
                      <a:pt x="216" y="182"/>
                      <a:pt x="212" y="182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8" y="182"/>
                      <a:pt x="14" y="179"/>
                      <a:pt x="14" y="17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2"/>
                      <a:pt x="17" y="59"/>
                      <a:pt x="21" y="58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5" y="16"/>
                      <a:pt x="77" y="15"/>
                      <a:pt x="80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6" y="15"/>
                      <a:pt x="159" y="16"/>
                      <a:pt x="160" y="19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16" y="59"/>
                      <a:pt x="219" y="62"/>
                      <a:pt x="219" y="66"/>
                    </a:cubicBezTo>
                    <a:lnTo>
                      <a:pt x="219" y="1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86"/>
                  <a:buFont typeface="Arial"/>
                  <a:buNone/>
                </a:pPr>
                <a:endParaRPr sz="1686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pic>
          <p:nvPicPr>
            <p:cNvPr id="920" name="Google Shape;920;p6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416861" y="3262167"/>
              <a:ext cx="913898" cy="7908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1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Applications of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6" name="Google Shape;92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99" y="760650"/>
            <a:ext cx="8473252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61"/>
          <p:cNvSpPr txBox="1"/>
          <p:nvPr/>
        </p:nvSpPr>
        <p:spPr>
          <a:xfrm>
            <a:off x="10916873" y="8001771"/>
            <a:ext cx="4844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Sources: uiowa.edu, LinkedIn, Hilton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8" name="Google Shape;928;p61"/>
          <p:cNvGrpSpPr/>
          <p:nvPr/>
        </p:nvGrpSpPr>
        <p:grpSpPr>
          <a:xfrm>
            <a:off x="723669" y="2350890"/>
            <a:ext cx="4796064" cy="4789353"/>
            <a:chOff x="5686515" y="1924139"/>
            <a:chExt cx="5049619" cy="5186379"/>
          </a:xfrm>
        </p:grpSpPr>
        <p:sp>
          <p:nvSpPr>
            <p:cNvPr id="929" name="Google Shape;929;p61"/>
            <p:cNvSpPr/>
            <p:nvPr/>
          </p:nvSpPr>
          <p:spPr>
            <a:xfrm>
              <a:off x="7681828" y="4582846"/>
              <a:ext cx="946817" cy="1277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ML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1"/>
            <p:cNvSpPr/>
            <p:nvPr/>
          </p:nvSpPr>
          <p:spPr>
            <a:xfrm>
              <a:off x="7459769" y="1924139"/>
              <a:ext cx="1336461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1" name="Google Shape;931;p61"/>
            <p:cNvSpPr/>
            <p:nvPr/>
          </p:nvSpPr>
          <p:spPr>
            <a:xfrm>
              <a:off x="9191735" y="474339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2" name="Google Shape;932;p61"/>
            <p:cNvSpPr/>
            <p:nvPr/>
          </p:nvSpPr>
          <p:spPr>
            <a:xfrm>
              <a:off x="5701727" y="2989237"/>
              <a:ext cx="1336459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3" name="Google Shape;933;p61"/>
            <p:cNvSpPr/>
            <p:nvPr/>
          </p:nvSpPr>
          <p:spPr>
            <a:xfrm>
              <a:off x="7453249" y="577371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4" name="Google Shape;934;p61"/>
            <p:cNvSpPr/>
            <p:nvPr/>
          </p:nvSpPr>
          <p:spPr>
            <a:xfrm>
              <a:off x="5686515" y="4743391"/>
              <a:ext cx="1336461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5" name="Google Shape;935;p61"/>
            <p:cNvSpPr/>
            <p:nvPr/>
          </p:nvSpPr>
          <p:spPr>
            <a:xfrm>
              <a:off x="9204773" y="2982718"/>
              <a:ext cx="1336459" cy="13368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6" name="Google Shape;936;p61"/>
            <p:cNvSpPr/>
            <p:nvPr/>
          </p:nvSpPr>
          <p:spPr>
            <a:xfrm rot="-5400000">
              <a:off x="8013543" y="3364473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61"/>
            <p:cNvSpPr/>
            <p:nvPr/>
          </p:nvSpPr>
          <p:spPr>
            <a:xfrm rot="-1800000">
              <a:off x="8821318" y="373152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61"/>
            <p:cNvSpPr/>
            <p:nvPr/>
          </p:nvSpPr>
          <p:spPr>
            <a:xfrm rot="1800000">
              <a:off x="8839716" y="464870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61"/>
            <p:cNvSpPr/>
            <p:nvPr/>
          </p:nvSpPr>
          <p:spPr>
            <a:xfrm rot="5400000">
              <a:off x="7978281" y="5267436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61"/>
            <p:cNvSpPr/>
            <p:nvPr/>
          </p:nvSpPr>
          <p:spPr>
            <a:xfrm rot="9900000">
              <a:off x="7168675" y="4651900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61"/>
            <p:cNvSpPr/>
            <p:nvPr/>
          </p:nvSpPr>
          <p:spPr>
            <a:xfrm rot="-9000000">
              <a:off x="7218364" y="3783236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61"/>
            <p:cNvSpPr/>
            <p:nvPr/>
          </p:nvSpPr>
          <p:spPr>
            <a:xfrm>
              <a:off x="9185746" y="2412747"/>
              <a:ext cx="1550388" cy="466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Robotics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1"/>
            <p:cNvSpPr/>
            <p:nvPr/>
          </p:nvSpPr>
          <p:spPr>
            <a:xfrm>
              <a:off x="6007781" y="5119970"/>
              <a:ext cx="691714" cy="703053"/>
            </a:xfrm>
            <a:custGeom>
              <a:avLst/>
              <a:gdLst/>
              <a:ahLst/>
              <a:cxnLst/>
              <a:rect l="l" t="t" r="r" b="b"/>
              <a:pathLst>
                <a:path w="444" h="454" extrusionOk="0">
                  <a:moveTo>
                    <a:pt x="168" y="284"/>
                  </a:moveTo>
                  <a:lnTo>
                    <a:pt x="168" y="284"/>
                  </a:lnTo>
                  <a:cubicBezTo>
                    <a:pt x="70" y="240"/>
                    <a:pt x="70" y="240"/>
                    <a:pt x="70" y="240"/>
                  </a:cubicBezTo>
                  <a:cubicBezTo>
                    <a:pt x="70" y="275"/>
                    <a:pt x="70" y="275"/>
                    <a:pt x="70" y="275"/>
                  </a:cubicBezTo>
                  <a:cubicBezTo>
                    <a:pt x="168" y="311"/>
                    <a:pt x="168" y="311"/>
                    <a:pt x="168" y="311"/>
                  </a:cubicBezTo>
                  <a:lnTo>
                    <a:pt x="168" y="284"/>
                  </a:lnTo>
                  <a:close/>
                  <a:moveTo>
                    <a:pt x="168" y="178"/>
                  </a:moveTo>
                  <a:lnTo>
                    <a:pt x="168" y="178"/>
                  </a:lnTo>
                  <a:cubicBezTo>
                    <a:pt x="70" y="143"/>
                    <a:pt x="70" y="143"/>
                    <a:pt x="70" y="143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168" y="213"/>
                    <a:pt x="168" y="213"/>
                    <a:pt x="168" y="213"/>
                  </a:cubicBezTo>
                  <a:lnTo>
                    <a:pt x="168" y="178"/>
                  </a:lnTo>
                  <a:close/>
                  <a:moveTo>
                    <a:pt x="434" y="10"/>
                  </a:moveTo>
                  <a:lnTo>
                    <a:pt x="434" y="10"/>
                  </a:lnTo>
                  <a:cubicBezTo>
                    <a:pt x="425" y="0"/>
                    <a:pt x="417" y="0"/>
                    <a:pt x="408" y="0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7" y="0"/>
                    <a:pt x="9" y="10"/>
                  </a:cubicBezTo>
                  <a:cubicBezTo>
                    <a:pt x="0" y="10"/>
                    <a:pt x="0" y="19"/>
                    <a:pt x="0" y="28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55"/>
                    <a:pt x="0" y="364"/>
                    <a:pt x="9" y="364"/>
                  </a:cubicBezTo>
                  <a:cubicBezTo>
                    <a:pt x="212" y="444"/>
                    <a:pt x="212" y="444"/>
                    <a:pt x="212" y="444"/>
                  </a:cubicBezTo>
                  <a:lnTo>
                    <a:pt x="212" y="444"/>
                  </a:ln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425" y="364"/>
                    <a:pt x="425" y="364"/>
                    <a:pt x="425" y="364"/>
                  </a:cubicBezTo>
                  <a:cubicBezTo>
                    <a:pt x="434" y="364"/>
                    <a:pt x="443" y="355"/>
                    <a:pt x="443" y="347"/>
                  </a:cubicBezTo>
                  <a:cubicBezTo>
                    <a:pt x="443" y="28"/>
                    <a:pt x="443" y="28"/>
                    <a:pt x="443" y="28"/>
                  </a:cubicBezTo>
                  <a:cubicBezTo>
                    <a:pt x="443" y="19"/>
                    <a:pt x="443" y="10"/>
                    <a:pt x="434" y="10"/>
                  </a:cubicBezTo>
                  <a:close/>
                  <a:moveTo>
                    <a:pt x="195" y="400"/>
                  </a:moveTo>
                  <a:lnTo>
                    <a:pt x="195" y="400"/>
                  </a:lnTo>
                  <a:cubicBezTo>
                    <a:pt x="35" y="338"/>
                    <a:pt x="35" y="338"/>
                    <a:pt x="35" y="338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195" y="116"/>
                    <a:pt x="195" y="116"/>
                    <a:pt x="195" y="116"/>
                  </a:cubicBezTo>
                  <a:lnTo>
                    <a:pt x="195" y="400"/>
                  </a:lnTo>
                  <a:close/>
                  <a:moveTo>
                    <a:pt x="408" y="338"/>
                  </a:moveTo>
                  <a:lnTo>
                    <a:pt x="408" y="338"/>
                  </a:lnTo>
                  <a:cubicBezTo>
                    <a:pt x="248" y="400"/>
                    <a:pt x="248" y="400"/>
                    <a:pt x="248" y="400"/>
                  </a:cubicBezTo>
                  <a:cubicBezTo>
                    <a:pt x="248" y="116"/>
                    <a:pt x="248" y="116"/>
                    <a:pt x="248" y="116"/>
                  </a:cubicBezTo>
                  <a:cubicBezTo>
                    <a:pt x="408" y="54"/>
                    <a:pt x="408" y="54"/>
                    <a:pt x="408" y="54"/>
                  </a:cubicBezTo>
                  <a:lnTo>
                    <a:pt x="408" y="338"/>
                  </a:lnTo>
                  <a:close/>
                  <a:moveTo>
                    <a:pt x="372" y="240"/>
                  </a:moveTo>
                  <a:lnTo>
                    <a:pt x="372" y="240"/>
                  </a:lnTo>
                  <a:cubicBezTo>
                    <a:pt x="274" y="284"/>
                    <a:pt x="274" y="284"/>
                    <a:pt x="274" y="284"/>
                  </a:cubicBezTo>
                  <a:cubicBezTo>
                    <a:pt x="274" y="311"/>
                    <a:pt x="274" y="311"/>
                    <a:pt x="274" y="311"/>
                  </a:cubicBezTo>
                  <a:cubicBezTo>
                    <a:pt x="372" y="275"/>
                    <a:pt x="372" y="275"/>
                    <a:pt x="372" y="275"/>
                  </a:cubicBezTo>
                  <a:lnTo>
                    <a:pt x="372" y="240"/>
                  </a:lnTo>
                  <a:close/>
                  <a:moveTo>
                    <a:pt x="372" y="143"/>
                  </a:moveTo>
                  <a:lnTo>
                    <a:pt x="372" y="143"/>
                  </a:lnTo>
                  <a:cubicBezTo>
                    <a:pt x="274" y="178"/>
                    <a:pt x="274" y="178"/>
                    <a:pt x="274" y="178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372" y="169"/>
                    <a:pt x="372" y="169"/>
                    <a:pt x="372" y="169"/>
                  </a:cubicBezTo>
                  <a:lnTo>
                    <a:pt x="372" y="1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61"/>
            <p:cNvSpPr/>
            <p:nvPr/>
          </p:nvSpPr>
          <p:spPr>
            <a:xfrm>
              <a:off x="7767637" y="6207187"/>
              <a:ext cx="747497" cy="535660"/>
            </a:xfrm>
            <a:custGeom>
              <a:avLst/>
              <a:gdLst/>
              <a:ahLst/>
              <a:cxnLst/>
              <a:rect l="l" t="t" r="r" b="b"/>
              <a:pathLst>
                <a:path w="479" h="346" extrusionOk="0">
                  <a:moveTo>
                    <a:pt x="478" y="44"/>
                  </a:moveTo>
                  <a:lnTo>
                    <a:pt x="478" y="44"/>
                  </a:lnTo>
                  <a:cubicBezTo>
                    <a:pt x="478" y="17"/>
                    <a:pt x="478" y="17"/>
                    <a:pt x="478" y="17"/>
                  </a:cubicBezTo>
                  <a:cubicBezTo>
                    <a:pt x="478" y="9"/>
                    <a:pt x="469" y="0"/>
                    <a:pt x="4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9"/>
                    <a:pt x="0" y="1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94"/>
                    <a:pt x="44" y="194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44" y="247"/>
                    <a:pt x="44" y="247"/>
                    <a:pt x="44" y="247"/>
                  </a:cubicBezTo>
                  <a:cubicBezTo>
                    <a:pt x="44" y="292"/>
                    <a:pt x="44" y="292"/>
                    <a:pt x="44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37"/>
                    <a:pt x="9" y="345"/>
                    <a:pt x="18" y="345"/>
                  </a:cubicBezTo>
                  <a:cubicBezTo>
                    <a:pt x="461" y="345"/>
                    <a:pt x="461" y="345"/>
                    <a:pt x="461" y="345"/>
                  </a:cubicBezTo>
                  <a:cubicBezTo>
                    <a:pt x="469" y="345"/>
                    <a:pt x="478" y="337"/>
                    <a:pt x="478" y="328"/>
                  </a:cubicBezTo>
                  <a:cubicBezTo>
                    <a:pt x="478" y="292"/>
                    <a:pt x="478" y="292"/>
                    <a:pt x="478" y="292"/>
                  </a:cubicBezTo>
                  <a:cubicBezTo>
                    <a:pt x="434" y="292"/>
                    <a:pt x="434" y="292"/>
                    <a:pt x="434" y="292"/>
                  </a:cubicBezTo>
                  <a:cubicBezTo>
                    <a:pt x="434" y="247"/>
                    <a:pt x="434" y="247"/>
                    <a:pt x="434" y="247"/>
                  </a:cubicBezTo>
                  <a:cubicBezTo>
                    <a:pt x="478" y="247"/>
                    <a:pt x="478" y="247"/>
                    <a:pt x="478" y="247"/>
                  </a:cubicBezTo>
                  <a:cubicBezTo>
                    <a:pt x="478" y="194"/>
                    <a:pt x="478" y="194"/>
                    <a:pt x="478" y="194"/>
                  </a:cubicBezTo>
                  <a:cubicBezTo>
                    <a:pt x="434" y="194"/>
                    <a:pt x="434" y="194"/>
                    <a:pt x="434" y="194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78" y="150"/>
                    <a:pt x="478" y="150"/>
                    <a:pt x="478" y="150"/>
                  </a:cubicBezTo>
                  <a:cubicBezTo>
                    <a:pt x="478" y="97"/>
                    <a:pt x="478" y="97"/>
                    <a:pt x="478" y="97"/>
                  </a:cubicBezTo>
                  <a:cubicBezTo>
                    <a:pt x="434" y="97"/>
                    <a:pt x="434" y="97"/>
                    <a:pt x="434" y="97"/>
                  </a:cubicBezTo>
                  <a:cubicBezTo>
                    <a:pt x="434" y="44"/>
                    <a:pt x="434" y="44"/>
                    <a:pt x="434" y="44"/>
                  </a:cubicBezTo>
                  <a:lnTo>
                    <a:pt x="478" y="44"/>
                  </a:lnTo>
                  <a:close/>
                  <a:moveTo>
                    <a:pt x="186" y="247"/>
                  </a:moveTo>
                  <a:lnTo>
                    <a:pt x="186" y="247"/>
                  </a:lnTo>
                  <a:cubicBezTo>
                    <a:pt x="186" y="97"/>
                    <a:pt x="186" y="97"/>
                    <a:pt x="186" y="97"/>
                  </a:cubicBezTo>
                  <a:cubicBezTo>
                    <a:pt x="310" y="168"/>
                    <a:pt x="310" y="168"/>
                    <a:pt x="310" y="168"/>
                  </a:cubicBezTo>
                  <a:lnTo>
                    <a:pt x="186" y="2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61"/>
            <p:cNvSpPr/>
            <p:nvPr/>
          </p:nvSpPr>
          <p:spPr>
            <a:xfrm>
              <a:off x="6103171" y="3294124"/>
              <a:ext cx="606174" cy="709107"/>
            </a:xfrm>
            <a:custGeom>
              <a:avLst/>
              <a:gdLst/>
              <a:ahLst/>
              <a:cxnLst/>
              <a:rect l="l" t="t" r="r" b="b"/>
              <a:pathLst>
                <a:path w="133" h="155" extrusionOk="0">
                  <a:moveTo>
                    <a:pt x="21" y="82"/>
                  </a:moveTo>
                  <a:cubicBezTo>
                    <a:pt x="21" y="85"/>
                    <a:pt x="23" y="88"/>
                    <a:pt x="26" y="89"/>
                  </a:cubicBezTo>
                  <a:cubicBezTo>
                    <a:pt x="28" y="91"/>
                    <a:pt x="31" y="92"/>
                    <a:pt x="33" y="93"/>
                  </a:cubicBezTo>
                  <a:cubicBezTo>
                    <a:pt x="32" y="97"/>
                    <a:pt x="29" y="104"/>
                    <a:pt x="24" y="112"/>
                  </a:cubicBezTo>
                  <a:cubicBezTo>
                    <a:pt x="20" y="119"/>
                    <a:pt x="20" y="128"/>
                    <a:pt x="24" y="136"/>
                  </a:cubicBezTo>
                  <a:cubicBezTo>
                    <a:pt x="31" y="148"/>
                    <a:pt x="45" y="155"/>
                    <a:pt x="60" y="155"/>
                  </a:cubicBezTo>
                  <a:cubicBezTo>
                    <a:pt x="70" y="155"/>
                    <a:pt x="79" y="151"/>
                    <a:pt x="86" y="142"/>
                  </a:cubicBezTo>
                  <a:cubicBezTo>
                    <a:pt x="94" y="130"/>
                    <a:pt x="96" y="112"/>
                    <a:pt x="91" y="94"/>
                  </a:cubicBezTo>
                  <a:cubicBezTo>
                    <a:pt x="86" y="77"/>
                    <a:pt x="93" y="69"/>
                    <a:pt x="97" y="65"/>
                  </a:cubicBezTo>
                  <a:cubicBezTo>
                    <a:pt x="101" y="68"/>
                    <a:pt x="106" y="71"/>
                    <a:pt x="112" y="71"/>
                  </a:cubicBezTo>
                  <a:cubicBezTo>
                    <a:pt x="123" y="71"/>
                    <a:pt x="133" y="61"/>
                    <a:pt x="133" y="50"/>
                  </a:cubicBezTo>
                  <a:cubicBezTo>
                    <a:pt x="133" y="38"/>
                    <a:pt x="123" y="29"/>
                    <a:pt x="112" y="29"/>
                  </a:cubicBezTo>
                  <a:cubicBezTo>
                    <a:pt x="100" y="29"/>
                    <a:pt x="91" y="38"/>
                    <a:pt x="91" y="50"/>
                  </a:cubicBezTo>
                  <a:cubicBezTo>
                    <a:pt x="91" y="51"/>
                    <a:pt x="91" y="53"/>
                    <a:pt x="91" y="54"/>
                  </a:cubicBezTo>
                  <a:cubicBezTo>
                    <a:pt x="83" y="61"/>
                    <a:pt x="73" y="75"/>
                    <a:pt x="80" y="98"/>
                  </a:cubicBezTo>
                  <a:cubicBezTo>
                    <a:pt x="84" y="112"/>
                    <a:pt x="83" y="126"/>
                    <a:pt x="76" y="135"/>
                  </a:cubicBezTo>
                  <a:cubicBezTo>
                    <a:pt x="73" y="139"/>
                    <a:pt x="68" y="144"/>
                    <a:pt x="60" y="144"/>
                  </a:cubicBezTo>
                  <a:cubicBezTo>
                    <a:pt x="49" y="144"/>
                    <a:pt x="39" y="138"/>
                    <a:pt x="35" y="130"/>
                  </a:cubicBezTo>
                  <a:cubicBezTo>
                    <a:pt x="33" y="127"/>
                    <a:pt x="32" y="123"/>
                    <a:pt x="34" y="118"/>
                  </a:cubicBezTo>
                  <a:cubicBezTo>
                    <a:pt x="41" y="108"/>
                    <a:pt x="44" y="99"/>
                    <a:pt x="45" y="93"/>
                  </a:cubicBezTo>
                  <a:cubicBezTo>
                    <a:pt x="49" y="93"/>
                    <a:pt x="52" y="92"/>
                    <a:pt x="55" y="90"/>
                  </a:cubicBezTo>
                  <a:cubicBezTo>
                    <a:pt x="58" y="88"/>
                    <a:pt x="60" y="85"/>
                    <a:pt x="61" y="82"/>
                  </a:cubicBezTo>
                  <a:cubicBezTo>
                    <a:pt x="74" y="70"/>
                    <a:pt x="81" y="47"/>
                    <a:pt x="81" y="46"/>
                  </a:cubicBezTo>
                  <a:cubicBezTo>
                    <a:pt x="82" y="43"/>
                    <a:pt x="81" y="41"/>
                    <a:pt x="78" y="39"/>
                  </a:cubicBezTo>
                  <a:cubicBezTo>
                    <a:pt x="80" y="22"/>
                    <a:pt x="74" y="14"/>
                    <a:pt x="70" y="10"/>
                  </a:cubicBezTo>
                  <a:cubicBezTo>
                    <a:pt x="70" y="9"/>
                    <a:pt x="70" y="7"/>
                    <a:pt x="68" y="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0"/>
                    <a:pt x="57" y="1"/>
                    <a:pt x="56" y="3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11"/>
                    <a:pt x="53" y="13"/>
                    <a:pt x="55" y="14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5" y="17"/>
                    <a:pt x="67" y="16"/>
                    <a:pt x="68" y="14"/>
                  </a:cubicBezTo>
                  <a:cubicBezTo>
                    <a:pt x="71" y="17"/>
                    <a:pt x="76" y="25"/>
                    <a:pt x="74" y="39"/>
                  </a:cubicBezTo>
                  <a:cubicBezTo>
                    <a:pt x="72" y="39"/>
                    <a:pt x="70" y="41"/>
                    <a:pt x="70" y="43"/>
                  </a:cubicBezTo>
                  <a:cubicBezTo>
                    <a:pt x="68" y="50"/>
                    <a:pt x="62" y="64"/>
                    <a:pt x="54" y="72"/>
                  </a:cubicBezTo>
                  <a:cubicBezTo>
                    <a:pt x="52" y="71"/>
                    <a:pt x="49" y="71"/>
                    <a:pt x="46" y="73"/>
                  </a:cubicBezTo>
                  <a:cubicBezTo>
                    <a:pt x="45" y="73"/>
                    <a:pt x="43" y="74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9" y="74"/>
                    <a:pt x="37" y="73"/>
                    <a:pt x="35" y="72"/>
                  </a:cubicBezTo>
                  <a:cubicBezTo>
                    <a:pt x="33" y="71"/>
                    <a:pt x="30" y="71"/>
                    <a:pt x="27" y="72"/>
                  </a:cubicBezTo>
                  <a:cubicBezTo>
                    <a:pt x="19" y="63"/>
                    <a:pt x="14" y="50"/>
                    <a:pt x="12" y="43"/>
                  </a:cubicBezTo>
                  <a:cubicBezTo>
                    <a:pt x="12" y="41"/>
                    <a:pt x="10" y="39"/>
                    <a:pt x="8" y="39"/>
                  </a:cubicBezTo>
                  <a:cubicBezTo>
                    <a:pt x="6" y="25"/>
                    <a:pt x="11" y="17"/>
                    <a:pt x="14" y="14"/>
                  </a:cubicBezTo>
                  <a:cubicBezTo>
                    <a:pt x="15" y="16"/>
                    <a:pt x="17" y="17"/>
                    <a:pt x="19" y="16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30" y="11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"/>
                    <a:pt x="22" y="0"/>
                    <a:pt x="21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8" y="14"/>
                    <a:pt x="2" y="22"/>
                    <a:pt x="4" y="39"/>
                  </a:cubicBezTo>
                  <a:cubicBezTo>
                    <a:pt x="1" y="41"/>
                    <a:pt x="0" y="43"/>
                    <a:pt x="1" y="46"/>
                  </a:cubicBezTo>
                  <a:cubicBezTo>
                    <a:pt x="1" y="47"/>
                    <a:pt x="7" y="69"/>
                    <a:pt x="21" y="82"/>
                  </a:cubicBezTo>
                  <a:close/>
                  <a:moveTo>
                    <a:pt x="112" y="42"/>
                  </a:moveTo>
                  <a:cubicBezTo>
                    <a:pt x="116" y="42"/>
                    <a:pt x="120" y="45"/>
                    <a:pt x="120" y="50"/>
                  </a:cubicBezTo>
                  <a:cubicBezTo>
                    <a:pt x="120" y="54"/>
                    <a:pt x="116" y="58"/>
                    <a:pt x="112" y="58"/>
                  </a:cubicBezTo>
                  <a:cubicBezTo>
                    <a:pt x="107" y="58"/>
                    <a:pt x="104" y="54"/>
                    <a:pt x="104" y="50"/>
                  </a:cubicBezTo>
                  <a:cubicBezTo>
                    <a:pt x="104" y="45"/>
                    <a:pt x="107" y="42"/>
                    <a:pt x="112" y="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6" name="Google Shape;946;p61" descr="Image result for Machine learning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7204" y="3821292"/>
              <a:ext cx="1296066" cy="1296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61" descr="Image result for data streaming ic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16861" y="4932649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8" name="Google Shape;948;p61"/>
            <p:cNvGrpSpPr/>
            <p:nvPr/>
          </p:nvGrpSpPr>
          <p:grpSpPr>
            <a:xfrm>
              <a:off x="7740223" y="2254046"/>
              <a:ext cx="802324" cy="683047"/>
              <a:chOff x="1511296" y="730196"/>
              <a:chExt cx="256867" cy="216138"/>
            </a:xfrm>
          </p:grpSpPr>
          <p:sp>
            <p:nvSpPr>
              <p:cNvPr id="949" name="Google Shape;949;p61"/>
              <p:cNvSpPr/>
              <p:nvPr/>
            </p:nvSpPr>
            <p:spPr>
              <a:xfrm>
                <a:off x="1575166" y="786197"/>
                <a:ext cx="128202" cy="12820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extrusionOk="0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1"/>
                      <a:pt x="26" y="117"/>
                      <a:pt x="59" y="117"/>
                    </a:cubicBezTo>
                    <a:cubicBezTo>
                      <a:pt x="91" y="117"/>
                      <a:pt x="117" y="91"/>
                      <a:pt x="117" y="58"/>
                    </a:cubicBezTo>
                    <a:cubicBezTo>
                      <a:pt x="117" y="26"/>
                      <a:pt x="91" y="0"/>
                      <a:pt x="59" y="0"/>
                    </a:cubicBezTo>
                    <a:close/>
                    <a:moveTo>
                      <a:pt x="92" y="87"/>
                    </a:moveTo>
                    <a:cubicBezTo>
                      <a:pt x="76" y="105"/>
                      <a:pt x="49" y="107"/>
                      <a:pt x="30" y="92"/>
                    </a:cubicBezTo>
                    <a:cubicBezTo>
                      <a:pt x="12" y="76"/>
                      <a:pt x="10" y="48"/>
                      <a:pt x="25" y="30"/>
                    </a:cubicBezTo>
                    <a:cubicBezTo>
                      <a:pt x="41" y="12"/>
                      <a:pt x="69" y="9"/>
                      <a:pt x="87" y="25"/>
                    </a:cubicBezTo>
                    <a:cubicBezTo>
                      <a:pt x="106" y="41"/>
                      <a:pt x="108" y="69"/>
                      <a:pt x="92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50" name="Google Shape;950;p61"/>
              <p:cNvSpPr/>
              <p:nvPr/>
            </p:nvSpPr>
            <p:spPr>
              <a:xfrm>
                <a:off x="1608026" y="818132"/>
                <a:ext cx="3517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3" extrusionOk="0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3" y="33"/>
                    </a:cubicBezTo>
                    <a:cubicBezTo>
                      <a:pt x="5" y="33"/>
                      <a:pt x="7" y="31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31" y="8"/>
                      <a:pt x="32" y="6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951" name="Google Shape;951;p61"/>
              <p:cNvSpPr/>
              <p:nvPr/>
            </p:nvSpPr>
            <p:spPr>
              <a:xfrm>
                <a:off x="1511296" y="730196"/>
                <a:ext cx="256867" cy="216138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97" extrusionOk="0">
                    <a:moveTo>
                      <a:pt x="215" y="44"/>
                    </a:moveTo>
                    <a:cubicBezTo>
                      <a:pt x="184" y="39"/>
                      <a:pt x="184" y="39"/>
                      <a:pt x="184" y="39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0" y="5"/>
                      <a:pt x="162" y="0"/>
                      <a:pt x="15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1" y="0"/>
                      <a:pt x="63" y="5"/>
                      <a:pt x="60" y="14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8" y="46"/>
                      <a:pt x="0" y="55"/>
                      <a:pt x="0" y="66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7"/>
                      <a:pt x="10" y="197"/>
                      <a:pt x="2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24" y="197"/>
                      <a:pt x="234" y="187"/>
                      <a:pt x="234" y="175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55"/>
                      <a:pt x="226" y="46"/>
                      <a:pt x="215" y="44"/>
                    </a:cubicBezTo>
                    <a:close/>
                    <a:moveTo>
                      <a:pt x="219" y="175"/>
                    </a:moveTo>
                    <a:cubicBezTo>
                      <a:pt x="219" y="179"/>
                      <a:pt x="216" y="182"/>
                      <a:pt x="212" y="182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8" y="182"/>
                      <a:pt x="14" y="179"/>
                      <a:pt x="14" y="17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2"/>
                      <a:pt x="17" y="59"/>
                      <a:pt x="21" y="58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5" y="16"/>
                      <a:pt x="77" y="15"/>
                      <a:pt x="80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6" y="15"/>
                      <a:pt x="159" y="16"/>
                      <a:pt x="160" y="19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16" y="59"/>
                      <a:pt x="219" y="62"/>
                      <a:pt x="219" y="66"/>
                    </a:cubicBezTo>
                    <a:lnTo>
                      <a:pt x="219" y="1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pic>
          <p:nvPicPr>
            <p:cNvPr id="952" name="Google Shape;952;p6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16861" y="3262167"/>
              <a:ext cx="913898" cy="7908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</p:pic>
      </p:grpSp>
      <p:sp>
        <p:nvSpPr>
          <p:cNvPr id="953" name="Google Shape;953;p61"/>
          <p:cNvSpPr txBox="1"/>
          <p:nvPr/>
        </p:nvSpPr>
        <p:spPr>
          <a:xfrm>
            <a:off x="11956674" y="6361480"/>
            <a:ext cx="2932593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Industrial robotics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1"/>
          <p:cNvSpPr txBox="1"/>
          <p:nvPr/>
        </p:nvSpPr>
        <p:spPr>
          <a:xfrm>
            <a:off x="6942697" y="4622669"/>
            <a:ext cx="3011076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Human simulation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80848" y="1633715"/>
            <a:ext cx="4480043" cy="300581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pic>
        <p:nvPicPr>
          <p:cNvPr id="956" name="Google Shape;956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80067" y="3398159"/>
            <a:ext cx="4613824" cy="29338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pic>
        <p:nvPicPr>
          <p:cNvPr id="957" name="Google Shape;957;p61"/>
          <p:cNvPicPr preferRelativeResize="0"/>
          <p:nvPr/>
        </p:nvPicPr>
        <p:blipFill rotWithShape="1">
          <a:blip r:embed="rId9">
            <a:alphaModFix/>
          </a:blip>
          <a:srcRect l="12674" r="10659"/>
          <a:stretch/>
        </p:blipFill>
        <p:spPr>
          <a:xfrm>
            <a:off x="6293804" y="5304155"/>
            <a:ext cx="3897672" cy="254194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sp>
        <p:nvSpPr>
          <p:cNvPr id="958" name="Google Shape;958;p61"/>
          <p:cNvSpPr txBox="1"/>
          <p:nvPr/>
        </p:nvSpPr>
        <p:spPr>
          <a:xfrm>
            <a:off x="7150904" y="7961939"/>
            <a:ext cx="3011076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Humanoid Robot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2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Applications of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4" name="Google Shape;96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99" y="760650"/>
            <a:ext cx="8473252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62"/>
          <p:cNvSpPr txBox="1"/>
          <p:nvPr/>
        </p:nvSpPr>
        <p:spPr>
          <a:xfrm>
            <a:off x="10963575" y="8154171"/>
            <a:ext cx="4844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Sources: dbta, Futurism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6" name="Google Shape;966;p62"/>
          <p:cNvGrpSpPr/>
          <p:nvPr/>
        </p:nvGrpSpPr>
        <p:grpSpPr>
          <a:xfrm>
            <a:off x="723669" y="2350890"/>
            <a:ext cx="5137680" cy="4789353"/>
            <a:chOff x="5686515" y="1924139"/>
            <a:chExt cx="5409295" cy="5186379"/>
          </a:xfrm>
        </p:grpSpPr>
        <p:sp>
          <p:nvSpPr>
            <p:cNvPr id="967" name="Google Shape;967;p62"/>
            <p:cNvSpPr/>
            <p:nvPr/>
          </p:nvSpPr>
          <p:spPr>
            <a:xfrm>
              <a:off x="7681828" y="4582846"/>
              <a:ext cx="946817" cy="1277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ML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62"/>
            <p:cNvSpPr/>
            <p:nvPr/>
          </p:nvSpPr>
          <p:spPr>
            <a:xfrm>
              <a:off x="7459769" y="1924139"/>
              <a:ext cx="1336461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9" name="Google Shape;969;p62"/>
            <p:cNvSpPr/>
            <p:nvPr/>
          </p:nvSpPr>
          <p:spPr>
            <a:xfrm>
              <a:off x="9191735" y="4743391"/>
              <a:ext cx="1336459" cy="13368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0" name="Google Shape;970;p62"/>
            <p:cNvSpPr/>
            <p:nvPr/>
          </p:nvSpPr>
          <p:spPr>
            <a:xfrm>
              <a:off x="5701727" y="2989237"/>
              <a:ext cx="1336459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62"/>
            <p:cNvSpPr/>
            <p:nvPr/>
          </p:nvSpPr>
          <p:spPr>
            <a:xfrm>
              <a:off x="7453249" y="577371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2" name="Google Shape;972;p62"/>
            <p:cNvSpPr/>
            <p:nvPr/>
          </p:nvSpPr>
          <p:spPr>
            <a:xfrm>
              <a:off x="5686515" y="4743391"/>
              <a:ext cx="1336461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3" name="Google Shape;973;p62"/>
            <p:cNvSpPr/>
            <p:nvPr/>
          </p:nvSpPr>
          <p:spPr>
            <a:xfrm>
              <a:off x="9204773" y="2982718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4" name="Google Shape;974;p62"/>
            <p:cNvSpPr/>
            <p:nvPr/>
          </p:nvSpPr>
          <p:spPr>
            <a:xfrm rot="-5400000">
              <a:off x="8013543" y="3364473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5" name="Google Shape;975;p62"/>
            <p:cNvSpPr/>
            <p:nvPr/>
          </p:nvSpPr>
          <p:spPr>
            <a:xfrm rot="-1800000">
              <a:off x="8821318" y="373152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62"/>
            <p:cNvSpPr/>
            <p:nvPr/>
          </p:nvSpPr>
          <p:spPr>
            <a:xfrm rot="1800000">
              <a:off x="8839716" y="464870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7" name="Google Shape;977;p62"/>
            <p:cNvSpPr/>
            <p:nvPr/>
          </p:nvSpPr>
          <p:spPr>
            <a:xfrm rot="5400000">
              <a:off x="7978281" y="5267436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8" name="Google Shape;978;p62"/>
            <p:cNvSpPr/>
            <p:nvPr/>
          </p:nvSpPr>
          <p:spPr>
            <a:xfrm rot="9900000">
              <a:off x="7168675" y="4651900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62"/>
            <p:cNvSpPr/>
            <p:nvPr/>
          </p:nvSpPr>
          <p:spPr>
            <a:xfrm rot="-9000000">
              <a:off x="7218364" y="3783236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0" name="Google Shape;980;p62"/>
            <p:cNvSpPr/>
            <p:nvPr/>
          </p:nvSpPr>
          <p:spPr>
            <a:xfrm>
              <a:off x="8983599" y="6248496"/>
              <a:ext cx="2112211" cy="466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Mining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6007781" y="5119970"/>
              <a:ext cx="691714" cy="703053"/>
            </a:xfrm>
            <a:custGeom>
              <a:avLst/>
              <a:gdLst/>
              <a:ahLst/>
              <a:cxnLst/>
              <a:rect l="l" t="t" r="r" b="b"/>
              <a:pathLst>
                <a:path w="444" h="454" extrusionOk="0">
                  <a:moveTo>
                    <a:pt x="168" y="284"/>
                  </a:moveTo>
                  <a:lnTo>
                    <a:pt x="168" y="284"/>
                  </a:lnTo>
                  <a:cubicBezTo>
                    <a:pt x="70" y="240"/>
                    <a:pt x="70" y="240"/>
                    <a:pt x="70" y="240"/>
                  </a:cubicBezTo>
                  <a:cubicBezTo>
                    <a:pt x="70" y="275"/>
                    <a:pt x="70" y="275"/>
                    <a:pt x="70" y="275"/>
                  </a:cubicBezTo>
                  <a:cubicBezTo>
                    <a:pt x="168" y="311"/>
                    <a:pt x="168" y="311"/>
                    <a:pt x="168" y="311"/>
                  </a:cubicBezTo>
                  <a:lnTo>
                    <a:pt x="168" y="284"/>
                  </a:lnTo>
                  <a:close/>
                  <a:moveTo>
                    <a:pt x="168" y="178"/>
                  </a:moveTo>
                  <a:lnTo>
                    <a:pt x="168" y="178"/>
                  </a:lnTo>
                  <a:cubicBezTo>
                    <a:pt x="70" y="143"/>
                    <a:pt x="70" y="143"/>
                    <a:pt x="70" y="143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168" y="213"/>
                    <a:pt x="168" y="213"/>
                    <a:pt x="168" y="213"/>
                  </a:cubicBezTo>
                  <a:lnTo>
                    <a:pt x="168" y="178"/>
                  </a:lnTo>
                  <a:close/>
                  <a:moveTo>
                    <a:pt x="434" y="10"/>
                  </a:moveTo>
                  <a:lnTo>
                    <a:pt x="434" y="10"/>
                  </a:lnTo>
                  <a:cubicBezTo>
                    <a:pt x="425" y="0"/>
                    <a:pt x="417" y="0"/>
                    <a:pt x="408" y="0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7" y="0"/>
                    <a:pt x="9" y="10"/>
                  </a:cubicBezTo>
                  <a:cubicBezTo>
                    <a:pt x="0" y="10"/>
                    <a:pt x="0" y="19"/>
                    <a:pt x="0" y="28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55"/>
                    <a:pt x="0" y="364"/>
                    <a:pt x="9" y="364"/>
                  </a:cubicBezTo>
                  <a:cubicBezTo>
                    <a:pt x="212" y="444"/>
                    <a:pt x="212" y="444"/>
                    <a:pt x="212" y="444"/>
                  </a:cubicBezTo>
                  <a:lnTo>
                    <a:pt x="212" y="444"/>
                  </a:ln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425" y="364"/>
                    <a:pt x="425" y="364"/>
                    <a:pt x="425" y="364"/>
                  </a:cubicBezTo>
                  <a:cubicBezTo>
                    <a:pt x="434" y="364"/>
                    <a:pt x="443" y="355"/>
                    <a:pt x="443" y="347"/>
                  </a:cubicBezTo>
                  <a:cubicBezTo>
                    <a:pt x="443" y="28"/>
                    <a:pt x="443" y="28"/>
                    <a:pt x="443" y="28"/>
                  </a:cubicBezTo>
                  <a:cubicBezTo>
                    <a:pt x="443" y="19"/>
                    <a:pt x="443" y="10"/>
                    <a:pt x="434" y="10"/>
                  </a:cubicBezTo>
                  <a:close/>
                  <a:moveTo>
                    <a:pt x="195" y="400"/>
                  </a:moveTo>
                  <a:lnTo>
                    <a:pt x="195" y="400"/>
                  </a:lnTo>
                  <a:cubicBezTo>
                    <a:pt x="35" y="338"/>
                    <a:pt x="35" y="338"/>
                    <a:pt x="35" y="338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195" y="116"/>
                    <a:pt x="195" y="116"/>
                    <a:pt x="195" y="116"/>
                  </a:cubicBezTo>
                  <a:lnTo>
                    <a:pt x="195" y="400"/>
                  </a:lnTo>
                  <a:close/>
                  <a:moveTo>
                    <a:pt x="408" y="338"/>
                  </a:moveTo>
                  <a:lnTo>
                    <a:pt x="408" y="338"/>
                  </a:lnTo>
                  <a:cubicBezTo>
                    <a:pt x="248" y="400"/>
                    <a:pt x="248" y="400"/>
                    <a:pt x="248" y="400"/>
                  </a:cubicBezTo>
                  <a:cubicBezTo>
                    <a:pt x="248" y="116"/>
                    <a:pt x="248" y="116"/>
                    <a:pt x="248" y="116"/>
                  </a:cubicBezTo>
                  <a:cubicBezTo>
                    <a:pt x="408" y="54"/>
                    <a:pt x="408" y="54"/>
                    <a:pt x="408" y="54"/>
                  </a:cubicBezTo>
                  <a:lnTo>
                    <a:pt x="408" y="338"/>
                  </a:lnTo>
                  <a:close/>
                  <a:moveTo>
                    <a:pt x="372" y="240"/>
                  </a:moveTo>
                  <a:lnTo>
                    <a:pt x="372" y="240"/>
                  </a:lnTo>
                  <a:cubicBezTo>
                    <a:pt x="274" y="284"/>
                    <a:pt x="274" y="284"/>
                    <a:pt x="274" y="284"/>
                  </a:cubicBezTo>
                  <a:cubicBezTo>
                    <a:pt x="274" y="311"/>
                    <a:pt x="274" y="311"/>
                    <a:pt x="274" y="311"/>
                  </a:cubicBezTo>
                  <a:cubicBezTo>
                    <a:pt x="372" y="275"/>
                    <a:pt x="372" y="275"/>
                    <a:pt x="372" y="275"/>
                  </a:cubicBezTo>
                  <a:lnTo>
                    <a:pt x="372" y="240"/>
                  </a:lnTo>
                  <a:close/>
                  <a:moveTo>
                    <a:pt x="372" y="143"/>
                  </a:moveTo>
                  <a:lnTo>
                    <a:pt x="372" y="143"/>
                  </a:lnTo>
                  <a:cubicBezTo>
                    <a:pt x="274" y="178"/>
                    <a:pt x="274" y="178"/>
                    <a:pt x="274" y="178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372" y="169"/>
                    <a:pt x="372" y="169"/>
                    <a:pt x="372" y="169"/>
                  </a:cubicBezTo>
                  <a:lnTo>
                    <a:pt x="372" y="1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7767637" y="6207187"/>
              <a:ext cx="747497" cy="535660"/>
            </a:xfrm>
            <a:custGeom>
              <a:avLst/>
              <a:gdLst/>
              <a:ahLst/>
              <a:cxnLst/>
              <a:rect l="l" t="t" r="r" b="b"/>
              <a:pathLst>
                <a:path w="479" h="346" extrusionOk="0">
                  <a:moveTo>
                    <a:pt x="478" y="44"/>
                  </a:moveTo>
                  <a:lnTo>
                    <a:pt x="478" y="44"/>
                  </a:lnTo>
                  <a:cubicBezTo>
                    <a:pt x="478" y="17"/>
                    <a:pt x="478" y="17"/>
                    <a:pt x="478" y="17"/>
                  </a:cubicBezTo>
                  <a:cubicBezTo>
                    <a:pt x="478" y="9"/>
                    <a:pt x="469" y="0"/>
                    <a:pt x="4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9"/>
                    <a:pt x="0" y="1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94"/>
                    <a:pt x="44" y="194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44" y="247"/>
                    <a:pt x="44" y="247"/>
                    <a:pt x="44" y="247"/>
                  </a:cubicBezTo>
                  <a:cubicBezTo>
                    <a:pt x="44" y="292"/>
                    <a:pt x="44" y="292"/>
                    <a:pt x="44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37"/>
                    <a:pt x="9" y="345"/>
                    <a:pt x="18" y="345"/>
                  </a:cubicBezTo>
                  <a:cubicBezTo>
                    <a:pt x="461" y="345"/>
                    <a:pt x="461" y="345"/>
                    <a:pt x="461" y="345"/>
                  </a:cubicBezTo>
                  <a:cubicBezTo>
                    <a:pt x="469" y="345"/>
                    <a:pt x="478" y="337"/>
                    <a:pt x="478" y="328"/>
                  </a:cubicBezTo>
                  <a:cubicBezTo>
                    <a:pt x="478" y="292"/>
                    <a:pt x="478" y="292"/>
                    <a:pt x="478" y="292"/>
                  </a:cubicBezTo>
                  <a:cubicBezTo>
                    <a:pt x="434" y="292"/>
                    <a:pt x="434" y="292"/>
                    <a:pt x="434" y="292"/>
                  </a:cubicBezTo>
                  <a:cubicBezTo>
                    <a:pt x="434" y="247"/>
                    <a:pt x="434" y="247"/>
                    <a:pt x="434" y="247"/>
                  </a:cubicBezTo>
                  <a:cubicBezTo>
                    <a:pt x="478" y="247"/>
                    <a:pt x="478" y="247"/>
                    <a:pt x="478" y="247"/>
                  </a:cubicBezTo>
                  <a:cubicBezTo>
                    <a:pt x="478" y="194"/>
                    <a:pt x="478" y="194"/>
                    <a:pt x="478" y="194"/>
                  </a:cubicBezTo>
                  <a:cubicBezTo>
                    <a:pt x="434" y="194"/>
                    <a:pt x="434" y="194"/>
                    <a:pt x="434" y="194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78" y="150"/>
                    <a:pt x="478" y="150"/>
                    <a:pt x="478" y="150"/>
                  </a:cubicBezTo>
                  <a:cubicBezTo>
                    <a:pt x="478" y="97"/>
                    <a:pt x="478" y="97"/>
                    <a:pt x="478" y="97"/>
                  </a:cubicBezTo>
                  <a:cubicBezTo>
                    <a:pt x="434" y="97"/>
                    <a:pt x="434" y="97"/>
                    <a:pt x="434" y="97"/>
                  </a:cubicBezTo>
                  <a:cubicBezTo>
                    <a:pt x="434" y="44"/>
                    <a:pt x="434" y="44"/>
                    <a:pt x="434" y="44"/>
                  </a:cubicBezTo>
                  <a:lnTo>
                    <a:pt x="478" y="44"/>
                  </a:lnTo>
                  <a:close/>
                  <a:moveTo>
                    <a:pt x="186" y="247"/>
                  </a:moveTo>
                  <a:lnTo>
                    <a:pt x="186" y="247"/>
                  </a:lnTo>
                  <a:cubicBezTo>
                    <a:pt x="186" y="97"/>
                    <a:pt x="186" y="97"/>
                    <a:pt x="186" y="97"/>
                  </a:cubicBezTo>
                  <a:cubicBezTo>
                    <a:pt x="310" y="168"/>
                    <a:pt x="310" y="168"/>
                    <a:pt x="310" y="168"/>
                  </a:cubicBezTo>
                  <a:lnTo>
                    <a:pt x="186" y="2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6103171" y="3294124"/>
              <a:ext cx="606174" cy="709107"/>
            </a:xfrm>
            <a:custGeom>
              <a:avLst/>
              <a:gdLst/>
              <a:ahLst/>
              <a:cxnLst/>
              <a:rect l="l" t="t" r="r" b="b"/>
              <a:pathLst>
                <a:path w="133" h="155" extrusionOk="0">
                  <a:moveTo>
                    <a:pt x="21" y="82"/>
                  </a:moveTo>
                  <a:cubicBezTo>
                    <a:pt x="21" y="85"/>
                    <a:pt x="23" y="88"/>
                    <a:pt x="26" y="89"/>
                  </a:cubicBezTo>
                  <a:cubicBezTo>
                    <a:pt x="28" y="91"/>
                    <a:pt x="31" y="92"/>
                    <a:pt x="33" y="93"/>
                  </a:cubicBezTo>
                  <a:cubicBezTo>
                    <a:pt x="32" y="97"/>
                    <a:pt x="29" y="104"/>
                    <a:pt x="24" y="112"/>
                  </a:cubicBezTo>
                  <a:cubicBezTo>
                    <a:pt x="20" y="119"/>
                    <a:pt x="20" y="128"/>
                    <a:pt x="24" y="136"/>
                  </a:cubicBezTo>
                  <a:cubicBezTo>
                    <a:pt x="31" y="148"/>
                    <a:pt x="45" y="155"/>
                    <a:pt x="60" y="155"/>
                  </a:cubicBezTo>
                  <a:cubicBezTo>
                    <a:pt x="70" y="155"/>
                    <a:pt x="79" y="151"/>
                    <a:pt x="86" y="142"/>
                  </a:cubicBezTo>
                  <a:cubicBezTo>
                    <a:pt x="94" y="130"/>
                    <a:pt x="96" y="112"/>
                    <a:pt x="91" y="94"/>
                  </a:cubicBezTo>
                  <a:cubicBezTo>
                    <a:pt x="86" y="77"/>
                    <a:pt x="93" y="69"/>
                    <a:pt x="97" y="65"/>
                  </a:cubicBezTo>
                  <a:cubicBezTo>
                    <a:pt x="101" y="68"/>
                    <a:pt x="106" y="71"/>
                    <a:pt x="112" y="71"/>
                  </a:cubicBezTo>
                  <a:cubicBezTo>
                    <a:pt x="123" y="71"/>
                    <a:pt x="133" y="61"/>
                    <a:pt x="133" y="50"/>
                  </a:cubicBezTo>
                  <a:cubicBezTo>
                    <a:pt x="133" y="38"/>
                    <a:pt x="123" y="29"/>
                    <a:pt x="112" y="29"/>
                  </a:cubicBezTo>
                  <a:cubicBezTo>
                    <a:pt x="100" y="29"/>
                    <a:pt x="91" y="38"/>
                    <a:pt x="91" y="50"/>
                  </a:cubicBezTo>
                  <a:cubicBezTo>
                    <a:pt x="91" y="51"/>
                    <a:pt x="91" y="53"/>
                    <a:pt x="91" y="54"/>
                  </a:cubicBezTo>
                  <a:cubicBezTo>
                    <a:pt x="83" y="61"/>
                    <a:pt x="73" y="75"/>
                    <a:pt x="80" y="98"/>
                  </a:cubicBezTo>
                  <a:cubicBezTo>
                    <a:pt x="84" y="112"/>
                    <a:pt x="83" y="126"/>
                    <a:pt x="76" y="135"/>
                  </a:cubicBezTo>
                  <a:cubicBezTo>
                    <a:pt x="73" y="139"/>
                    <a:pt x="68" y="144"/>
                    <a:pt x="60" y="144"/>
                  </a:cubicBezTo>
                  <a:cubicBezTo>
                    <a:pt x="49" y="144"/>
                    <a:pt x="39" y="138"/>
                    <a:pt x="35" y="130"/>
                  </a:cubicBezTo>
                  <a:cubicBezTo>
                    <a:pt x="33" y="127"/>
                    <a:pt x="32" y="123"/>
                    <a:pt x="34" y="118"/>
                  </a:cubicBezTo>
                  <a:cubicBezTo>
                    <a:pt x="41" y="108"/>
                    <a:pt x="44" y="99"/>
                    <a:pt x="45" y="93"/>
                  </a:cubicBezTo>
                  <a:cubicBezTo>
                    <a:pt x="49" y="93"/>
                    <a:pt x="52" y="92"/>
                    <a:pt x="55" y="90"/>
                  </a:cubicBezTo>
                  <a:cubicBezTo>
                    <a:pt x="58" y="88"/>
                    <a:pt x="60" y="85"/>
                    <a:pt x="61" y="82"/>
                  </a:cubicBezTo>
                  <a:cubicBezTo>
                    <a:pt x="74" y="70"/>
                    <a:pt x="81" y="47"/>
                    <a:pt x="81" y="46"/>
                  </a:cubicBezTo>
                  <a:cubicBezTo>
                    <a:pt x="82" y="43"/>
                    <a:pt x="81" y="41"/>
                    <a:pt x="78" y="39"/>
                  </a:cubicBezTo>
                  <a:cubicBezTo>
                    <a:pt x="80" y="22"/>
                    <a:pt x="74" y="14"/>
                    <a:pt x="70" y="10"/>
                  </a:cubicBezTo>
                  <a:cubicBezTo>
                    <a:pt x="70" y="9"/>
                    <a:pt x="70" y="7"/>
                    <a:pt x="68" y="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0"/>
                    <a:pt x="57" y="1"/>
                    <a:pt x="56" y="3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11"/>
                    <a:pt x="53" y="13"/>
                    <a:pt x="55" y="14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5" y="17"/>
                    <a:pt x="67" y="16"/>
                    <a:pt x="68" y="14"/>
                  </a:cubicBezTo>
                  <a:cubicBezTo>
                    <a:pt x="71" y="17"/>
                    <a:pt x="76" y="25"/>
                    <a:pt x="74" y="39"/>
                  </a:cubicBezTo>
                  <a:cubicBezTo>
                    <a:pt x="72" y="39"/>
                    <a:pt x="70" y="41"/>
                    <a:pt x="70" y="43"/>
                  </a:cubicBezTo>
                  <a:cubicBezTo>
                    <a:pt x="68" y="50"/>
                    <a:pt x="62" y="64"/>
                    <a:pt x="54" y="72"/>
                  </a:cubicBezTo>
                  <a:cubicBezTo>
                    <a:pt x="52" y="71"/>
                    <a:pt x="49" y="71"/>
                    <a:pt x="46" y="73"/>
                  </a:cubicBezTo>
                  <a:cubicBezTo>
                    <a:pt x="45" y="73"/>
                    <a:pt x="43" y="74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9" y="74"/>
                    <a:pt x="37" y="73"/>
                    <a:pt x="35" y="72"/>
                  </a:cubicBezTo>
                  <a:cubicBezTo>
                    <a:pt x="33" y="71"/>
                    <a:pt x="30" y="71"/>
                    <a:pt x="27" y="72"/>
                  </a:cubicBezTo>
                  <a:cubicBezTo>
                    <a:pt x="19" y="63"/>
                    <a:pt x="14" y="50"/>
                    <a:pt x="12" y="43"/>
                  </a:cubicBezTo>
                  <a:cubicBezTo>
                    <a:pt x="12" y="41"/>
                    <a:pt x="10" y="39"/>
                    <a:pt x="8" y="39"/>
                  </a:cubicBezTo>
                  <a:cubicBezTo>
                    <a:pt x="6" y="25"/>
                    <a:pt x="11" y="17"/>
                    <a:pt x="14" y="14"/>
                  </a:cubicBezTo>
                  <a:cubicBezTo>
                    <a:pt x="15" y="16"/>
                    <a:pt x="17" y="17"/>
                    <a:pt x="19" y="16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30" y="11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"/>
                    <a:pt x="22" y="0"/>
                    <a:pt x="21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8" y="14"/>
                    <a:pt x="2" y="22"/>
                    <a:pt x="4" y="39"/>
                  </a:cubicBezTo>
                  <a:cubicBezTo>
                    <a:pt x="1" y="41"/>
                    <a:pt x="0" y="43"/>
                    <a:pt x="1" y="46"/>
                  </a:cubicBezTo>
                  <a:cubicBezTo>
                    <a:pt x="1" y="47"/>
                    <a:pt x="7" y="69"/>
                    <a:pt x="21" y="82"/>
                  </a:cubicBezTo>
                  <a:close/>
                  <a:moveTo>
                    <a:pt x="112" y="42"/>
                  </a:moveTo>
                  <a:cubicBezTo>
                    <a:pt x="116" y="42"/>
                    <a:pt x="120" y="45"/>
                    <a:pt x="120" y="50"/>
                  </a:cubicBezTo>
                  <a:cubicBezTo>
                    <a:pt x="120" y="54"/>
                    <a:pt x="116" y="58"/>
                    <a:pt x="112" y="58"/>
                  </a:cubicBezTo>
                  <a:cubicBezTo>
                    <a:pt x="107" y="58"/>
                    <a:pt x="104" y="54"/>
                    <a:pt x="104" y="50"/>
                  </a:cubicBezTo>
                  <a:cubicBezTo>
                    <a:pt x="104" y="45"/>
                    <a:pt x="107" y="42"/>
                    <a:pt x="112" y="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984" name="Google Shape;984;p62" descr="Image result for Machine learning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7204" y="3821292"/>
              <a:ext cx="1296066" cy="1296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5" name="Google Shape;985;p62" descr="Image result for data streaming ic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16861" y="4932649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6" name="Google Shape;986;p62"/>
            <p:cNvGrpSpPr/>
            <p:nvPr/>
          </p:nvGrpSpPr>
          <p:grpSpPr>
            <a:xfrm>
              <a:off x="7740223" y="2254046"/>
              <a:ext cx="802324" cy="683047"/>
              <a:chOff x="1511296" y="730196"/>
              <a:chExt cx="256867" cy="216138"/>
            </a:xfrm>
          </p:grpSpPr>
          <p:sp>
            <p:nvSpPr>
              <p:cNvPr id="987" name="Google Shape;987;p62"/>
              <p:cNvSpPr/>
              <p:nvPr/>
            </p:nvSpPr>
            <p:spPr>
              <a:xfrm>
                <a:off x="1575166" y="786197"/>
                <a:ext cx="128202" cy="12820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extrusionOk="0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1"/>
                      <a:pt x="26" y="117"/>
                      <a:pt x="59" y="117"/>
                    </a:cubicBezTo>
                    <a:cubicBezTo>
                      <a:pt x="91" y="117"/>
                      <a:pt x="117" y="91"/>
                      <a:pt x="117" y="58"/>
                    </a:cubicBezTo>
                    <a:cubicBezTo>
                      <a:pt x="117" y="26"/>
                      <a:pt x="91" y="0"/>
                      <a:pt x="59" y="0"/>
                    </a:cubicBezTo>
                    <a:close/>
                    <a:moveTo>
                      <a:pt x="92" y="87"/>
                    </a:moveTo>
                    <a:cubicBezTo>
                      <a:pt x="76" y="105"/>
                      <a:pt x="49" y="107"/>
                      <a:pt x="30" y="92"/>
                    </a:cubicBezTo>
                    <a:cubicBezTo>
                      <a:pt x="12" y="76"/>
                      <a:pt x="10" y="48"/>
                      <a:pt x="25" y="30"/>
                    </a:cubicBezTo>
                    <a:cubicBezTo>
                      <a:pt x="41" y="12"/>
                      <a:pt x="69" y="9"/>
                      <a:pt x="87" y="25"/>
                    </a:cubicBezTo>
                    <a:cubicBezTo>
                      <a:pt x="106" y="41"/>
                      <a:pt x="108" y="69"/>
                      <a:pt x="92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88" name="Google Shape;988;p62"/>
              <p:cNvSpPr/>
              <p:nvPr/>
            </p:nvSpPr>
            <p:spPr>
              <a:xfrm>
                <a:off x="1608026" y="818132"/>
                <a:ext cx="3517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3" extrusionOk="0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3" y="33"/>
                    </a:cubicBezTo>
                    <a:cubicBezTo>
                      <a:pt x="5" y="33"/>
                      <a:pt x="7" y="31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31" y="8"/>
                      <a:pt x="32" y="6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89" name="Google Shape;989;p62"/>
              <p:cNvSpPr/>
              <p:nvPr/>
            </p:nvSpPr>
            <p:spPr>
              <a:xfrm>
                <a:off x="1511296" y="730196"/>
                <a:ext cx="256867" cy="216138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97" extrusionOk="0">
                    <a:moveTo>
                      <a:pt x="215" y="44"/>
                    </a:moveTo>
                    <a:cubicBezTo>
                      <a:pt x="184" y="39"/>
                      <a:pt x="184" y="39"/>
                      <a:pt x="184" y="39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0" y="5"/>
                      <a:pt x="162" y="0"/>
                      <a:pt x="15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1" y="0"/>
                      <a:pt x="63" y="5"/>
                      <a:pt x="60" y="14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8" y="46"/>
                      <a:pt x="0" y="55"/>
                      <a:pt x="0" y="66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7"/>
                      <a:pt x="10" y="197"/>
                      <a:pt x="2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24" y="197"/>
                      <a:pt x="234" y="187"/>
                      <a:pt x="234" y="175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55"/>
                      <a:pt x="226" y="46"/>
                      <a:pt x="215" y="44"/>
                    </a:cubicBezTo>
                    <a:close/>
                    <a:moveTo>
                      <a:pt x="219" y="175"/>
                    </a:moveTo>
                    <a:cubicBezTo>
                      <a:pt x="219" y="179"/>
                      <a:pt x="216" y="182"/>
                      <a:pt x="212" y="182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8" y="182"/>
                      <a:pt x="14" y="179"/>
                      <a:pt x="14" y="17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2"/>
                      <a:pt x="17" y="59"/>
                      <a:pt x="21" y="58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5" y="16"/>
                      <a:pt x="77" y="15"/>
                      <a:pt x="80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6" y="15"/>
                      <a:pt x="159" y="16"/>
                      <a:pt x="160" y="19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16" y="59"/>
                      <a:pt x="219" y="62"/>
                      <a:pt x="219" y="66"/>
                    </a:cubicBezTo>
                    <a:lnTo>
                      <a:pt x="219" y="1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990" name="Google Shape;990;p6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16861" y="3262167"/>
              <a:ext cx="913898" cy="7908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</p:pic>
      </p:grpSp>
      <p:sp>
        <p:nvSpPr>
          <p:cNvPr id="991" name="Google Shape;991;p62"/>
          <p:cNvSpPr txBox="1"/>
          <p:nvPr/>
        </p:nvSpPr>
        <p:spPr>
          <a:xfrm>
            <a:off x="9358891" y="7875406"/>
            <a:ext cx="2783667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Association rules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p62"/>
          <p:cNvSpPr txBox="1"/>
          <p:nvPr/>
        </p:nvSpPr>
        <p:spPr>
          <a:xfrm>
            <a:off x="6949412" y="4333618"/>
            <a:ext cx="3078113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Anomaly detection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3" name="Google Shape;993;p6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62030" y="1742981"/>
            <a:ext cx="4198774" cy="256223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pic>
        <p:nvPicPr>
          <p:cNvPr id="994" name="Google Shape;994;p6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40165" y="5228314"/>
            <a:ext cx="7953932" cy="267705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pic>
        <p:nvPicPr>
          <p:cNvPr id="995" name="Google Shape;995;p62"/>
          <p:cNvPicPr preferRelativeResize="0"/>
          <p:nvPr/>
        </p:nvPicPr>
        <p:blipFill rotWithShape="1">
          <a:blip r:embed="rId9">
            <a:alphaModFix/>
          </a:blip>
          <a:srcRect l="6531" t="9322" r="6167" b="24509"/>
          <a:stretch/>
        </p:blipFill>
        <p:spPr>
          <a:xfrm>
            <a:off x="11174634" y="1654492"/>
            <a:ext cx="4004042" cy="272096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  <p:sp>
        <p:nvSpPr>
          <p:cNvPr id="996" name="Google Shape;996;p62"/>
          <p:cNvSpPr txBox="1"/>
          <p:nvPr/>
        </p:nvSpPr>
        <p:spPr>
          <a:xfrm>
            <a:off x="10483891" y="4356086"/>
            <a:ext cx="4636648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Grouping and Predictions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3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Applications of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2" name="Google Shape;100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99" y="760650"/>
            <a:ext cx="8473252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3"/>
          <p:cNvSpPr txBox="1"/>
          <p:nvPr/>
        </p:nvSpPr>
        <p:spPr>
          <a:xfrm>
            <a:off x="10946374" y="8154171"/>
            <a:ext cx="4844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Sources: Quora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p63"/>
          <p:cNvGrpSpPr/>
          <p:nvPr/>
        </p:nvGrpSpPr>
        <p:grpSpPr>
          <a:xfrm>
            <a:off x="723669" y="2350890"/>
            <a:ext cx="4610949" cy="5386476"/>
            <a:chOff x="5686515" y="1924139"/>
            <a:chExt cx="4854717" cy="5833002"/>
          </a:xfrm>
        </p:grpSpPr>
        <p:sp>
          <p:nvSpPr>
            <p:cNvPr id="1005" name="Google Shape;1005;p63"/>
            <p:cNvSpPr/>
            <p:nvPr/>
          </p:nvSpPr>
          <p:spPr>
            <a:xfrm>
              <a:off x="7681828" y="4582846"/>
              <a:ext cx="946817" cy="1277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ML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3"/>
            <p:cNvSpPr/>
            <p:nvPr/>
          </p:nvSpPr>
          <p:spPr>
            <a:xfrm>
              <a:off x="7459769" y="1924139"/>
              <a:ext cx="1336461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7" name="Google Shape;1007;p63"/>
            <p:cNvSpPr/>
            <p:nvPr/>
          </p:nvSpPr>
          <p:spPr>
            <a:xfrm>
              <a:off x="9191735" y="474339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8" name="Google Shape;1008;p63"/>
            <p:cNvSpPr/>
            <p:nvPr/>
          </p:nvSpPr>
          <p:spPr>
            <a:xfrm>
              <a:off x="5701727" y="2989237"/>
              <a:ext cx="1336459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9" name="Google Shape;1009;p63"/>
            <p:cNvSpPr/>
            <p:nvPr/>
          </p:nvSpPr>
          <p:spPr>
            <a:xfrm>
              <a:off x="7453249" y="5773711"/>
              <a:ext cx="1336459" cy="13368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5686515" y="4743391"/>
              <a:ext cx="1336461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1" name="Google Shape;1011;p63"/>
            <p:cNvSpPr/>
            <p:nvPr/>
          </p:nvSpPr>
          <p:spPr>
            <a:xfrm>
              <a:off x="9204773" y="2982718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2" name="Google Shape;1012;p63"/>
            <p:cNvSpPr/>
            <p:nvPr/>
          </p:nvSpPr>
          <p:spPr>
            <a:xfrm rot="-5400000">
              <a:off x="8013543" y="3364473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63"/>
            <p:cNvSpPr/>
            <p:nvPr/>
          </p:nvSpPr>
          <p:spPr>
            <a:xfrm rot="-1800000">
              <a:off x="8821318" y="373152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63"/>
            <p:cNvSpPr/>
            <p:nvPr/>
          </p:nvSpPr>
          <p:spPr>
            <a:xfrm rot="1800000">
              <a:off x="8839716" y="464870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63"/>
            <p:cNvSpPr/>
            <p:nvPr/>
          </p:nvSpPr>
          <p:spPr>
            <a:xfrm rot="5400000">
              <a:off x="7978281" y="5267436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63"/>
            <p:cNvSpPr/>
            <p:nvPr/>
          </p:nvSpPr>
          <p:spPr>
            <a:xfrm rot="9900000">
              <a:off x="7168675" y="4651900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63"/>
            <p:cNvSpPr/>
            <p:nvPr/>
          </p:nvSpPr>
          <p:spPr>
            <a:xfrm rot="-9000000">
              <a:off x="7218364" y="3783236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63"/>
            <p:cNvSpPr/>
            <p:nvPr/>
          </p:nvSpPr>
          <p:spPr>
            <a:xfrm>
              <a:off x="6999457" y="7290578"/>
              <a:ext cx="2280968" cy="466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Video Games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6007781" y="5119970"/>
              <a:ext cx="691714" cy="703053"/>
            </a:xfrm>
            <a:custGeom>
              <a:avLst/>
              <a:gdLst/>
              <a:ahLst/>
              <a:cxnLst/>
              <a:rect l="l" t="t" r="r" b="b"/>
              <a:pathLst>
                <a:path w="444" h="454" extrusionOk="0">
                  <a:moveTo>
                    <a:pt x="168" y="284"/>
                  </a:moveTo>
                  <a:lnTo>
                    <a:pt x="168" y="284"/>
                  </a:lnTo>
                  <a:cubicBezTo>
                    <a:pt x="70" y="240"/>
                    <a:pt x="70" y="240"/>
                    <a:pt x="70" y="240"/>
                  </a:cubicBezTo>
                  <a:cubicBezTo>
                    <a:pt x="70" y="275"/>
                    <a:pt x="70" y="275"/>
                    <a:pt x="70" y="275"/>
                  </a:cubicBezTo>
                  <a:cubicBezTo>
                    <a:pt x="168" y="311"/>
                    <a:pt x="168" y="311"/>
                    <a:pt x="168" y="311"/>
                  </a:cubicBezTo>
                  <a:lnTo>
                    <a:pt x="168" y="284"/>
                  </a:lnTo>
                  <a:close/>
                  <a:moveTo>
                    <a:pt x="168" y="178"/>
                  </a:moveTo>
                  <a:lnTo>
                    <a:pt x="168" y="178"/>
                  </a:lnTo>
                  <a:cubicBezTo>
                    <a:pt x="70" y="143"/>
                    <a:pt x="70" y="143"/>
                    <a:pt x="70" y="143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168" y="213"/>
                    <a:pt x="168" y="213"/>
                    <a:pt x="168" y="213"/>
                  </a:cubicBezTo>
                  <a:lnTo>
                    <a:pt x="168" y="178"/>
                  </a:lnTo>
                  <a:close/>
                  <a:moveTo>
                    <a:pt x="434" y="10"/>
                  </a:moveTo>
                  <a:lnTo>
                    <a:pt x="434" y="10"/>
                  </a:lnTo>
                  <a:cubicBezTo>
                    <a:pt x="425" y="0"/>
                    <a:pt x="417" y="0"/>
                    <a:pt x="408" y="0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7" y="0"/>
                    <a:pt x="9" y="10"/>
                  </a:cubicBezTo>
                  <a:cubicBezTo>
                    <a:pt x="0" y="10"/>
                    <a:pt x="0" y="19"/>
                    <a:pt x="0" y="28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55"/>
                    <a:pt x="0" y="364"/>
                    <a:pt x="9" y="364"/>
                  </a:cubicBezTo>
                  <a:cubicBezTo>
                    <a:pt x="212" y="444"/>
                    <a:pt x="212" y="444"/>
                    <a:pt x="212" y="444"/>
                  </a:cubicBezTo>
                  <a:lnTo>
                    <a:pt x="212" y="444"/>
                  </a:ln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425" y="364"/>
                    <a:pt x="425" y="364"/>
                    <a:pt x="425" y="364"/>
                  </a:cubicBezTo>
                  <a:cubicBezTo>
                    <a:pt x="434" y="364"/>
                    <a:pt x="443" y="355"/>
                    <a:pt x="443" y="347"/>
                  </a:cubicBezTo>
                  <a:cubicBezTo>
                    <a:pt x="443" y="28"/>
                    <a:pt x="443" y="28"/>
                    <a:pt x="443" y="28"/>
                  </a:cubicBezTo>
                  <a:cubicBezTo>
                    <a:pt x="443" y="19"/>
                    <a:pt x="443" y="10"/>
                    <a:pt x="434" y="10"/>
                  </a:cubicBezTo>
                  <a:close/>
                  <a:moveTo>
                    <a:pt x="195" y="400"/>
                  </a:moveTo>
                  <a:lnTo>
                    <a:pt x="195" y="400"/>
                  </a:lnTo>
                  <a:cubicBezTo>
                    <a:pt x="35" y="338"/>
                    <a:pt x="35" y="338"/>
                    <a:pt x="35" y="338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195" y="116"/>
                    <a:pt x="195" y="116"/>
                    <a:pt x="195" y="116"/>
                  </a:cubicBezTo>
                  <a:lnTo>
                    <a:pt x="195" y="400"/>
                  </a:lnTo>
                  <a:close/>
                  <a:moveTo>
                    <a:pt x="408" y="338"/>
                  </a:moveTo>
                  <a:lnTo>
                    <a:pt x="408" y="338"/>
                  </a:lnTo>
                  <a:cubicBezTo>
                    <a:pt x="248" y="400"/>
                    <a:pt x="248" y="400"/>
                    <a:pt x="248" y="400"/>
                  </a:cubicBezTo>
                  <a:cubicBezTo>
                    <a:pt x="248" y="116"/>
                    <a:pt x="248" y="116"/>
                    <a:pt x="248" y="116"/>
                  </a:cubicBezTo>
                  <a:cubicBezTo>
                    <a:pt x="408" y="54"/>
                    <a:pt x="408" y="54"/>
                    <a:pt x="408" y="54"/>
                  </a:cubicBezTo>
                  <a:lnTo>
                    <a:pt x="408" y="338"/>
                  </a:lnTo>
                  <a:close/>
                  <a:moveTo>
                    <a:pt x="372" y="240"/>
                  </a:moveTo>
                  <a:lnTo>
                    <a:pt x="372" y="240"/>
                  </a:lnTo>
                  <a:cubicBezTo>
                    <a:pt x="274" y="284"/>
                    <a:pt x="274" y="284"/>
                    <a:pt x="274" y="284"/>
                  </a:cubicBezTo>
                  <a:cubicBezTo>
                    <a:pt x="274" y="311"/>
                    <a:pt x="274" y="311"/>
                    <a:pt x="274" y="311"/>
                  </a:cubicBezTo>
                  <a:cubicBezTo>
                    <a:pt x="372" y="275"/>
                    <a:pt x="372" y="275"/>
                    <a:pt x="372" y="275"/>
                  </a:cubicBezTo>
                  <a:lnTo>
                    <a:pt x="372" y="240"/>
                  </a:lnTo>
                  <a:close/>
                  <a:moveTo>
                    <a:pt x="372" y="143"/>
                  </a:moveTo>
                  <a:lnTo>
                    <a:pt x="372" y="143"/>
                  </a:lnTo>
                  <a:cubicBezTo>
                    <a:pt x="274" y="178"/>
                    <a:pt x="274" y="178"/>
                    <a:pt x="274" y="178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372" y="169"/>
                    <a:pt x="372" y="169"/>
                    <a:pt x="372" y="169"/>
                  </a:cubicBezTo>
                  <a:lnTo>
                    <a:pt x="372" y="1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63"/>
            <p:cNvSpPr/>
            <p:nvPr/>
          </p:nvSpPr>
          <p:spPr>
            <a:xfrm>
              <a:off x="7767637" y="6207187"/>
              <a:ext cx="747497" cy="535660"/>
            </a:xfrm>
            <a:custGeom>
              <a:avLst/>
              <a:gdLst/>
              <a:ahLst/>
              <a:cxnLst/>
              <a:rect l="l" t="t" r="r" b="b"/>
              <a:pathLst>
                <a:path w="479" h="346" extrusionOk="0">
                  <a:moveTo>
                    <a:pt x="478" y="44"/>
                  </a:moveTo>
                  <a:lnTo>
                    <a:pt x="478" y="44"/>
                  </a:lnTo>
                  <a:cubicBezTo>
                    <a:pt x="478" y="17"/>
                    <a:pt x="478" y="17"/>
                    <a:pt x="478" y="17"/>
                  </a:cubicBezTo>
                  <a:cubicBezTo>
                    <a:pt x="478" y="9"/>
                    <a:pt x="469" y="0"/>
                    <a:pt x="4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9"/>
                    <a:pt x="0" y="1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94"/>
                    <a:pt x="44" y="194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44" y="247"/>
                    <a:pt x="44" y="247"/>
                    <a:pt x="44" y="247"/>
                  </a:cubicBezTo>
                  <a:cubicBezTo>
                    <a:pt x="44" y="292"/>
                    <a:pt x="44" y="292"/>
                    <a:pt x="44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37"/>
                    <a:pt x="9" y="345"/>
                    <a:pt x="18" y="345"/>
                  </a:cubicBezTo>
                  <a:cubicBezTo>
                    <a:pt x="461" y="345"/>
                    <a:pt x="461" y="345"/>
                    <a:pt x="461" y="345"/>
                  </a:cubicBezTo>
                  <a:cubicBezTo>
                    <a:pt x="469" y="345"/>
                    <a:pt x="478" y="337"/>
                    <a:pt x="478" y="328"/>
                  </a:cubicBezTo>
                  <a:cubicBezTo>
                    <a:pt x="478" y="292"/>
                    <a:pt x="478" y="292"/>
                    <a:pt x="478" y="292"/>
                  </a:cubicBezTo>
                  <a:cubicBezTo>
                    <a:pt x="434" y="292"/>
                    <a:pt x="434" y="292"/>
                    <a:pt x="434" y="292"/>
                  </a:cubicBezTo>
                  <a:cubicBezTo>
                    <a:pt x="434" y="247"/>
                    <a:pt x="434" y="247"/>
                    <a:pt x="434" y="247"/>
                  </a:cubicBezTo>
                  <a:cubicBezTo>
                    <a:pt x="478" y="247"/>
                    <a:pt x="478" y="247"/>
                    <a:pt x="478" y="247"/>
                  </a:cubicBezTo>
                  <a:cubicBezTo>
                    <a:pt x="478" y="194"/>
                    <a:pt x="478" y="194"/>
                    <a:pt x="478" y="194"/>
                  </a:cubicBezTo>
                  <a:cubicBezTo>
                    <a:pt x="434" y="194"/>
                    <a:pt x="434" y="194"/>
                    <a:pt x="434" y="194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78" y="150"/>
                    <a:pt x="478" y="150"/>
                    <a:pt x="478" y="150"/>
                  </a:cubicBezTo>
                  <a:cubicBezTo>
                    <a:pt x="478" y="97"/>
                    <a:pt x="478" y="97"/>
                    <a:pt x="478" y="97"/>
                  </a:cubicBezTo>
                  <a:cubicBezTo>
                    <a:pt x="434" y="97"/>
                    <a:pt x="434" y="97"/>
                    <a:pt x="434" y="97"/>
                  </a:cubicBezTo>
                  <a:cubicBezTo>
                    <a:pt x="434" y="44"/>
                    <a:pt x="434" y="44"/>
                    <a:pt x="434" y="44"/>
                  </a:cubicBezTo>
                  <a:lnTo>
                    <a:pt x="478" y="44"/>
                  </a:lnTo>
                  <a:close/>
                  <a:moveTo>
                    <a:pt x="186" y="247"/>
                  </a:moveTo>
                  <a:lnTo>
                    <a:pt x="186" y="247"/>
                  </a:lnTo>
                  <a:cubicBezTo>
                    <a:pt x="186" y="97"/>
                    <a:pt x="186" y="97"/>
                    <a:pt x="186" y="97"/>
                  </a:cubicBezTo>
                  <a:cubicBezTo>
                    <a:pt x="310" y="168"/>
                    <a:pt x="310" y="168"/>
                    <a:pt x="310" y="168"/>
                  </a:cubicBezTo>
                  <a:lnTo>
                    <a:pt x="186" y="2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63"/>
            <p:cNvSpPr/>
            <p:nvPr/>
          </p:nvSpPr>
          <p:spPr>
            <a:xfrm>
              <a:off x="6103171" y="3294124"/>
              <a:ext cx="606174" cy="709107"/>
            </a:xfrm>
            <a:custGeom>
              <a:avLst/>
              <a:gdLst/>
              <a:ahLst/>
              <a:cxnLst/>
              <a:rect l="l" t="t" r="r" b="b"/>
              <a:pathLst>
                <a:path w="133" h="155" extrusionOk="0">
                  <a:moveTo>
                    <a:pt x="21" y="82"/>
                  </a:moveTo>
                  <a:cubicBezTo>
                    <a:pt x="21" y="85"/>
                    <a:pt x="23" y="88"/>
                    <a:pt x="26" y="89"/>
                  </a:cubicBezTo>
                  <a:cubicBezTo>
                    <a:pt x="28" y="91"/>
                    <a:pt x="31" y="92"/>
                    <a:pt x="33" y="93"/>
                  </a:cubicBezTo>
                  <a:cubicBezTo>
                    <a:pt x="32" y="97"/>
                    <a:pt x="29" y="104"/>
                    <a:pt x="24" y="112"/>
                  </a:cubicBezTo>
                  <a:cubicBezTo>
                    <a:pt x="20" y="119"/>
                    <a:pt x="20" y="128"/>
                    <a:pt x="24" y="136"/>
                  </a:cubicBezTo>
                  <a:cubicBezTo>
                    <a:pt x="31" y="148"/>
                    <a:pt x="45" y="155"/>
                    <a:pt x="60" y="155"/>
                  </a:cubicBezTo>
                  <a:cubicBezTo>
                    <a:pt x="70" y="155"/>
                    <a:pt x="79" y="151"/>
                    <a:pt x="86" y="142"/>
                  </a:cubicBezTo>
                  <a:cubicBezTo>
                    <a:pt x="94" y="130"/>
                    <a:pt x="96" y="112"/>
                    <a:pt x="91" y="94"/>
                  </a:cubicBezTo>
                  <a:cubicBezTo>
                    <a:pt x="86" y="77"/>
                    <a:pt x="93" y="69"/>
                    <a:pt x="97" y="65"/>
                  </a:cubicBezTo>
                  <a:cubicBezTo>
                    <a:pt x="101" y="68"/>
                    <a:pt x="106" y="71"/>
                    <a:pt x="112" y="71"/>
                  </a:cubicBezTo>
                  <a:cubicBezTo>
                    <a:pt x="123" y="71"/>
                    <a:pt x="133" y="61"/>
                    <a:pt x="133" y="50"/>
                  </a:cubicBezTo>
                  <a:cubicBezTo>
                    <a:pt x="133" y="38"/>
                    <a:pt x="123" y="29"/>
                    <a:pt x="112" y="29"/>
                  </a:cubicBezTo>
                  <a:cubicBezTo>
                    <a:pt x="100" y="29"/>
                    <a:pt x="91" y="38"/>
                    <a:pt x="91" y="50"/>
                  </a:cubicBezTo>
                  <a:cubicBezTo>
                    <a:pt x="91" y="51"/>
                    <a:pt x="91" y="53"/>
                    <a:pt x="91" y="54"/>
                  </a:cubicBezTo>
                  <a:cubicBezTo>
                    <a:pt x="83" y="61"/>
                    <a:pt x="73" y="75"/>
                    <a:pt x="80" y="98"/>
                  </a:cubicBezTo>
                  <a:cubicBezTo>
                    <a:pt x="84" y="112"/>
                    <a:pt x="83" y="126"/>
                    <a:pt x="76" y="135"/>
                  </a:cubicBezTo>
                  <a:cubicBezTo>
                    <a:pt x="73" y="139"/>
                    <a:pt x="68" y="144"/>
                    <a:pt x="60" y="144"/>
                  </a:cubicBezTo>
                  <a:cubicBezTo>
                    <a:pt x="49" y="144"/>
                    <a:pt x="39" y="138"/>
                    <a:pt x="35" y="130"/>
                  </a:cubicBezTo>
                  <a:cubicBezTo>
                    <a:pt x="33" y="127"/>
                    <a:pt x="32" y="123"/>
                    <a:pt x="34" y="118"/>
                  </a:cubicBezTo>
                  <a:cubicBezTo>
                    <a:pt x="41" y="108"/>
                    <a:pt x="44" y="99"/>
                    <a:pt x="45" y="93"/>
                  </a:cubicBezTo>
                  <a:cubicBezTo>
                    <a:pt x="49" y="93"/>
                    <a:pt x="52" y="92"/>
                    <a:pt x="55" y="90"/>
                  </a:cubicBezTo>
                  <a:cubicBezTo>
                    <a:pt x="58" y="88"/>
                    <a:pt x="60" y="85"/>
                    <a:pt x="61" y="82"/>
                  </a:cubicBezTo>
                  <a:cubicBezTo>
                    <a:pt x="74" y="70"/>
                    <a:pt x="81" y="47"/>
                    <a:pt x="81" y="46"/>
                  </a:cubicBezTo>
                  <a:cubicBezTo>
                    <a:pt x="82" y="43"/>
                    <a:pt x="81" y="41"/>
                    <a:pt x="78" y="39"/>
                  </a:cubicBezTo>
                  <a:cubicBezTo>
                    <a:pt x="80" y="22"/>
                    <a:pt x="74" y="14"/>
                    <a:pt x="70" y="10"/>
                  </a:cubicBezTo>
                  <a:cubicBezTo>
                    <a:pt x="70" y="9"/>
                    <a:pt x="70" y="7"/>
                    <a:pt x="68" y="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0"/>
                    <a:pt x="57" y="1"/>
                    <a:pt x="56" y="3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11"/>
                    <a:pt x="53" y="13"/>
                    <a:pt x="55" y="14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5" y="17"/>
                    <a:pt x="67" y="16"/>
                    <a:pt x="68" y="14"/>
                  </a:cubicBezTo>
                  <a:cubicBezTo>
                    <a:pt x="71" y="17"/>
                    <a:pt x="76" y="25"/>
                    <a:pt x="74" y="39"/>
                  </a:cubicBezTo>
                  <a:cubicBezTo>
                    <a:pt x="72" y="39"/>
                    <a:pt x="70" y="41"/>
                    <a:pt x="70" y="43"/>
                  </a:cubicBezTo>
                  <a:cubicBezTo>
                    <a:pt x="68" y="50"/>
                    <a:pt x="62" y="64"/>
                    <a:pt x="54" y="72"/>
                  </a:cubicBezTo>
                  <a:cubicBezTo>
                    <a:pt x="52" y="71"/>
                    <a:pt x="49" y="71"/>
                    <a:pt x="46" y="73"/>
                  </a:cubicBezTo>
                  <a:cubicBezTo>
                    <a:pt x="45" y="73"/>
                    <a:pt x="43" y="74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9" y="74"/>
                    <a:pt x="37" y="73"/>
                    <a:pt x="35" y="72"/>
                  </a:cubicBezTo>
                  <a:cubicBezTo>
                    <a:pt x="33" y="71"/>
                    <a:pt x="30" y="71"/>
                    <a:pt x="27" y="72"/>
                  </a:cubicBezTo>
                  <a:cubicBezTo>
                    <a:pt x="19" y="63"/>
                    <a:pt x="14" y="50"/>
                    <a:pt x="12" y="43"/>
                  </a:cubicBezTo>
                  <a:cubicBezTo>
                    <a:pt x="12" y="41"/>
                    <a:pt x="10" y="39"/>
                    <a:pt x="8" y="39"/>
                  </a:cubicBezTo>
                  <a:cubicBezTo>
                    <a:pt x="6" y="25"/>
                    <a:pt x="11" y="17"/>
                    <a:pt x="14" y="14"/>
                  </a:cubicBezTo>
                  <a:cubicBezTo>
                    <a:pt x="15" y="16"/>
                    <a:pt x="17" y="17"/>
                    <a:pt x="19" y="16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30" y="11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"/>
                    <a:pt x="22" y="0"/>
                    <a:pt x="21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8" y="14"/>
                    <a:pt x="2" y="22"/>
                    <a:pt x="4" y="39"/>
                  </a:cubicBezTo>
                  <a:cubicBezTo>
                    <a:pt x="1" y="41"/>
                    <a:pt x="0" y="43"/>
                    <a:pt x="1" y="46"/>
                  </a:cubicBezTo>
                  <a:cubicBezTo>
                    <a:pt x="1" y="47"/>
                    <a:pt x="7" y="69"/>
                    <a:pt x="21" y="82"/>
                  </a:cubicBezTo>
                  <a:close/>
                  <a:moveTo>
                    <a:pt x="112" y="42"/>
                  </a:moveTo>
                  <a:cubicBezTo>
                    <a:pt x="116" y="42"/>
                    <a:pt x="120" y="45"/>
                    <a:pt x="120" y="50"/>
                  </a:cubicBezTo>
                  <a:cubicBezTo>
                    <a:pt x="120" y="54"/>
                    <a:pt x="116" y="58"/>
                    <a:pt x="112" y="58"/>
                  </a:cubicBezTo>
                  <a:cubicBezTo>
                    <a:pt x="107" y="58"/>
                    <a:pt x="104" y="54"/>
                    <a:pt x="104" y="50"/>
                  </a:cubicBezTo>
                  <a:cubicBezTo>
                    <a:pt x="104" y="45"/>
                    <a:pt x="107" y="42"/>
                    <a:pt x="112" y="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22" name="Google Shape;1022;p63" descr="Image result for Machine learning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7204" y="3821292"/>
              <a:ext cx="1296066" cy="1296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3" name="Google Shape;1023;p63" descr="Image result for data streaming ic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16861" y="4932649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24" name="Google Shape;1024;p63"/>
            <p:cNvGrpSpPr/>
            <p:nvPr/>
          </p:nvGrpSpPr>
          <p:grpSpPr>
            <a:xfrm>
              <a:off x="7740223" y="2254046"/>
              <a:ext cx="802324" cy="683047"/>
              <a:chOff x="1511296" y="730196"/>
              <a:chExt cx="256867" cy="216138"/>
            </a:xfrm>
          </p:grpSpPr>
          <p:sp>
            <p:nvSpPr>
              <p:cNvPr id="1025" name="Google Shape;1025;p63"/>
              <p:cNvSpPr/>
              <p:nvPr/>
            </p:nvSpPr>
            <p:spPr>
              <a:xfrm>
                <a:off x="1575166" y="786197"/>
                <a:ext cx="128202" cy="12820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extrusionOk="0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1"/>
                      <a:pt x="26" y="117"/>
                      <a:pt x="59" y="117"/>
                    </a:cubicBezTo>
                    <a:cubicBezTo>
                      <a:pt x="91" y="117"/>
                      <a:pt x="117" y="91"/>
                      <a:pt x="117" y="58"/>
                    </a:cubicBezTo>
                    <a:cubicBezTo>
                      <a:pt x="117" y="26"/>
                      <a:pt x="91" y="0"/>
                      <a:pt x="59" y="0"/>
                    </a:cubicBezTo>
                    <a:close/>
                    <a:moveTo>
                      <a:pt x="92" y="87"/>
                    </a:moveTo>
                    <a:cubicBezTo>
                      <a:pt x="76" y="105"/>
                      <a:pt x="49" y="107"/>
                      <a:pt x="30" y="92"/>
                    </a:cubicBezTo>
                    <a:cubicBezTo>
                      <a:pt x="12" y="76"/>
                      <a:pt x="10" y="48"/>
                      <a:pt x="25" y="30"/>
                    </a:cubicBezTo>
                    <a:cubicBezTo>
                      <a:pt x="41" y="12"/>
                      <a:pt x="69" y="9"/>
                      <a:pt x="87" y="25"/>
                    </a:cubicBezTo>
                    <a:cubicBezTo>
                      <a:pt x="106" y="41"/>
                      <a:pt x="108" y="69"/>
                      <a:pt x="92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026" name="Google Shape;1026;p63"/>
              <p:cNvSpPr/>
              <p:nvPr/>
            </p:nvSpPr>
            <p:spPr>
              <a:xfrm>
                <a:off x="1608026" y="818132"/>
                <a:ext cx="3517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3" extrusionOk="0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3" y="33"/>
                    </a:cubicBezTo>
                    <a:cubicBezTo>
                      <a:pt x="5" y="33"/>
                      <a:pt x="7" y="31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31" y="8"/>
                      <a:pt x="32" y="6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1511296" y="730196"/>
                <a:ext cx="256867" cy="216138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97" extrusionOk="0">
                    <a:moveTo>
                      <a:pt x="215" y="44"/>
                    </a:moveTo>
                    <a:cubicBezTo>
                      <a:pt x="184" y="39"/>
                      <a:pt x="184" y="39"/>
                      <a:pt x="184" y="39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0" y="5"/>
                      <a:pt x="162" y="0"/>
                      <a:pt x="15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1" y="0"/>
                      <a:pt x="63" y="5"/>
                      <a:pt x="60" y="14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8" y="46"/>
                      <a:pt x="0" y="55"/>
                      <a:pt x="0" y="66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7"/>
                      <a:pt x="10" y="197"/>
                      <a:pt x="2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24" y="197"/>
                      <a:pt x="234" y="187"/>
                      <a:pt x="234" y="175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55"/>
                      <a:pt x="226" y="46"/>
                      <a:pt x="215" y="44"/>
                    </a:cubicBezTo>
                    <a:close/>
                    <a:moveTo>
                      <a:pt x="219" y="175"/>
                    </a:moveTo>
                    <a:cubicBezTo>
                      <a:pt x="219" y="179"/>
                      <a:pt x="216" y="182"/>
                      <a:pt x="212" y="182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8" y="182"/>
                      <a:pt x="14" y="179"/>
                      <a:pt x="14" y="17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2"/>
                      <a:pt x="17" y="59"/>
                      <a:pt x="21" y="58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5" y="16"/>
                      <a:pt x="77" y="15"/>
                      <a:pt x="80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6" y="15"/>
                      <a:pt x="159" y="16"/>
                      <a:pt x="160" y="19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16" y="59"/>
                      <a:pt x="219" y="62"/>
                      <a:pt x="219" y="66"/>
                    </a:cubicBezTo>
                    <a:lnTo>
                      <a:pt x="219" y="1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pic>
          <p:nvPicPr>
            <p:cNvPr id="1028" name="Google Shape;1028;p6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16861" y="3262167"/>
              <a:ext cx="913898" cy="7908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</p:pic>
      </p:grpSp>
      <p:sp>
        <p:nvSpPr>
          <p:cNvPr id="1029" name="Google Shape;1029;p63"/>
          <p:cNvSpPr txBox="1"/>
          <p:nvPr/>
        </p:nvSpPr>
        <p:spPr>
          <a:xfrm>
            <a:off x="7554778" y="6629952"/>
            <a:ext cx="7122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Some games implement reinforcement learning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63762" y="2606161"/>
            <a:ext cx="6979629" cy="393038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4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Applications of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6" name="Google Shape;103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99" y="760650"/>
            <a:ext cx="8473252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64"/>
          <p:cNvGrpSpPr/>
          <p:nvPr/>
        </p:nvGrpSpPr>
        <p:grpSpPr>
          <a:xfrm>
            <a:off x="514003" y="2350890"/>
            <a:ext cx="4820616" cy="4789353"/>
            <a:chOff x="5465764" y="1924139"/>
            <a:chExt cx="5075468" cy="5186379"/>
          </a:xfrm>
        </p:grpSpPr>
        <p:sp>
          <p:nvSpPr>
            <p:cNvPr id="1038" name="Google Shape;1038;p64"/>
            <p:cNvSpPr/>
            <p:nvPr/>
          </p:nvSpPr>
          <p:spPr>
            <a:xfrm>
              <a:off x="7681828" y="4582846"/>
              <a:ext cx="946817" cy="1277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ML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4"/>
            <p:cNvSpPr/>
            <p:nvPr/>
          </p:nvSpPr>
          <p:spPr>
            <a:xfrm>
              <a:off x="7459769" y="1924139"/>
              <a:ext cx="1336461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0" name="Google Shape;1040;p64"/>
            <p:cNvSpPr/>
            <p:nvPr/>
          </p:nvSpPr>
          <p:spPr>
            <a:xfrm>
              <a:off x="9191735" y="474339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1" name="Google Shape;1041;p64"/>
            <p:cNvSpPr/>
            <p:nvPr/>
          </p:nvSpPr>
          <p:spPr>
            <a:xfrm>
              <a:off x="5701727" y="2989237"/>
              <a:ext cx="1336459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2" name="Google Shape;1042;p64"/>
            <p:cNvSpPr/>
            <p:nvPr/>
          </p:nvSpPr>
          <p:spPr>
            <a:xfrm>
              <a:off x="7453249" y="577371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3" name="Google Shape;1043;p64"/>
            <p:cNvSpPr/>
            <p:nvPr/>
          </p:nvSpPr>
          <p:spPr>
            <a:xfrm>
              <a:off x="5686515" y="4743391"/>
              <a:ext cx="1336461" cy="13368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4" name="Google Shape;1044;p64"/>
            <p:cNvSpPr/>
            <p:nvPr/>
          </p:nvSpPr>
          <p:spPr>
            <a:xfrm>
              <a:off x="9204773" y="2982718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5" name="Google Shape;1045;p64"/>
            <p:cNvSpPr/>
            <p:nvPr/>
          </p:nvSpPr>
          <p:spPr>
            <a:xfrm rot="-5400000">
              <a:off x="8013543" y="3364473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64"/>
            <p:cNvSpPr/>
            <p:nvPr/>
          </p:nvSpPr>
          <p:spPr>
            <a:xfrm rot="-1800000">
              <a:off x="8821318" y="373152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64"/>
            <p:cNvSpPr/>
            <p:nvPr/>
          </p:nvSpPr>
          <p:spPr>
            <a:xfrm rot="1800000">
              <a:off x="8839716" y="464870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64"/>
            <p:cNvSpPr/>
            <p:nvPr/>
          </p:nvSpPr>
          <p:spPr>
            <a:xfrm rot="5400000">
              <a:off x="7978281" y="5267436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64"/>
            <p:cNvSpPr/>
            <p:nvPr/>
          </p:nvSpPr>
          <p:spPr>
            <a:xfrm rot="9900000">
              <a:off x="7168675" y="4651900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64"/>
            <p:cNvSpPr/>
            <p:nvPr/>
          </p:nvSpPr>
          <p:spPr>
            <a:xfrm rot="-9000000">
              <a:off x="7218364" y="3783236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64"/>
            <p:cNvSpPr/>
            <p:nvPr/>
          </p:nvSpPr>
          <p:spPr>
            <a:xfrm>
              <a:off x="5465764" y="6284252"/>
              <a:ext cx="2050888" cy="466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Text Analysis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4"/>
            <p:cNvSpPr/>
            <p:nvPr/>
          </p:nvSpPr>
          <p:spPr>
            <a:xfrm>
              <a:off x="6007781" y="5119970"/>
              <a:ext cx="691714" cy="703053"/>
            </a:xfrm>
            <a:custGeom>
              <a:avLst/>
              <a:gdLst/>
              <a:ahLst/>
              <a:cxnLst/>
              <a:rect l="l" t="t" r="r" b="b"/>
              <a:pathLst>
                <a:path w="444" h="454" extrusionOk="0">
                  <a:moveTo>
                    <a:pt x="168" y="284"/>
                  </a:moveTo>
                  <a:lnTo>
                    <a:pt x="168" y="284"/>
                  </a:lnTo>
                  <a:cubicBezTo>
                    <a:pt x="70" y="240"/>
                    <a:pt x="70" y="240"/>
                    <a:pt x="70" y="240"/>
                  </a:cubicBezTo>
                  <a:cubicBezTo>
                    <a:pt x="70" y="275"/>
                    <a:pt x="70" y="275"/>
                    <a:pt x="70" y="275"/>
                  </a:cubicBezTo>
                  <a:cubicBezTo>
                    <a:pt x="168" y="311"/>
                    <a:pt x="168" y="311"/>
                    <a:pt x="168" y="311"/>
                  </a:cubicBezTo>
                  <a:lnTo>
                    <a:pt x="168" y="284"/>
                  </a:lnTo>
                  <a:close/>
                  <a:moveTo>
                    <a:pt x="168" y="178"/>
                  </a:moveTo>
                  <a:lnTo>
                    <a:pt x="168" y="178"/>
                  </a:lnTo>
                  <a:cubicBezTo>
                    <a:pt x="70" y="143"/>
                    <a:pt x="70" y="143"/>
                    <a:pt x="70" y="143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168" y="213"/>
                    <a:pt x="168" y="213"/>
                    <a:pt x="168" y="213"/>
                  </a:cubicBezTo>
                  <a:lnTo>
                    <a:pt x="168" y="178"/>
                  </a:lnTo>
                  <a:close/>
                  <a:moveTo>
                    <a:pt x="434" y="10"/>
                  </a:moveTo>
                  <a:lnTo>
                    <a:pt x="434" y="10"/>
                  </a:lnTo>
                  <a:cubicBezTo>
                    <a:pt x="425" y="0"/>
                    <a:pt x="417" y="0"/>
                    <a:pt x="408" y="0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7" y="0"/>
                    <a:pt x="9" y="10"/>
                  </a:cubicBezTo>
                  <a:cubicBezTo>
                    <a:pt x="0" y="10"/>
                    <a:pt x="0" y="19"/>
                    <a:pt x="0" y="28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55"/>
                    <a:pt x="0" y="364"/>
                    <a:pt x="9" y="364"/>
                  </a:cubicBezTo>
                  <a:cubicBezTo>
                    <a:pt x="212" y="444"/>
                    <a:pt x="212" y="444"/>
                    <a:pt x="212" y="444"/>
                  </a:cubicBezTo>
                  <a:lnTo>
                    <a:pt x="212" y="444"/>
                  </a:ln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425" y="364"/>
                    <a:pt x="425" y="364"/>
                    <a:pt x="425" y="364"/>
                  </a:cubicBezTo>
                  <a:cubicBezTo>
                    <a:pt x="434" y="364"/>
                    <a:pt x="443" y="355"/>
                    <a:pt x="443" y="347"/>
                  </a:cubicBezTo>
                  <a:cubicBezTo>
                    <a:pt x="443" y="28"/>
                    <a:pt x="443" y="28"/>
                    <a:pt x="443" y="28"/>
                  </a:cubicBezTo>
                  <a:cubicBezTo>
                    <a:pt x="443" y="19"/>
                    <a:pt x="443" y="10"/>
                    <a:pt x="434" y="10"/>
                  </a:cubicBezTo>
                  <a:close/>
                  <a:moveTo>
                    <a:pt x="195" y="400"/>
                  </a:moveTo>
                  <a:lnTo>
                    <a:pt x="195" y="400"/>
                  </a:lnTo>
                  <a:cubicBezTo>
                    <a:pt x="35" y="338"/>
                    <a:pt x="35" y="338"/>
                    <a:pt x="35" y="338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195" y="116"/>
                    <a:pt x="195" y="116"/>
                    <a:pt x="195" y="116"/>
                  </a:cubicBezTo>
                  <a:lnTo>
                    <a:pt x="195" y="400"/>
                  </a:lnTo>
                  <a:close/>
                  <a:moveTo>
                    <a:pt x="408" y="338"/>
                  </a:moveTo>
                  <a:lnTo>
                    <a:pt x="408" y="338"/>
                  </a:lnTo>
                  <a:cubicBezTo>
                    <a:pt x="248" y="400"/>
                    <a:pt x="248" y="400"/>
                    <a:pt x="248" y="400"/>
                  </a:cubicBezTo>
                  <a:cubicBezTo>
                    <a:pt x="248" y="116"/>
                    <a:pt x="248" y="116"/>
                    <a:pt x="248" y="116"/>
                  </a:cubicBezTo>
                  <a:cubicBezTo>
                    <a:pt x="408" y="54"/>
                    <a:pt x="408" y="54"/>
                    <a:pt x="408" y="54"/>
                  </a:cubicBezTo>
                  <a:lnTo>
                    <a:pt x="408" y="338"/>
                  </a:lnTo>
                  <a:close/>
                  <a:moveTo>
                    <a:pt x="372" y="240"/>
                  </a:moveTo>
                  <a:lnTo>
                    <a:pt x="372" y="240"/>
                  </a:lnTo>
                  <a:cubicBezTo>
                    <a:pt x="274" y="284"/>
                    <a:pt x="274" y="284"/>
                    <a:pt x="274" y="284"/>
                  </a:cubicBezTo>
                  <a:cubicBezTo>
                    <a:pt x="274" y="311"/>
                    <a:pt x="274" y="311"/>
                    <a:pt x="274" y="311"/>
                  </a:cubicBezTo>
                  <a:cubicBezTo>
                    <a:pt x="372" y="275"/>
                    <a:pt x="372" y="275"/>
                    <a:pt x="372" y="275"/>
                  </a:cubicBezTo>
                  <a:lnTo>
                    <a:pt x="372" y="240"/>
                  </a:lnTo>
                  <a:close/>
                  <a:moveTo>
                    <a:pt x="372" y="143"/>
                  </a:moveTo>
                  <a:lnTo>
                    <a:pt x="372" y="143"/>
                  </a:lnTo>
                  <a:cubicBezTo>
                    <a:pt x="274" y="178"/>
                    <a:pt x="274" y="178"/>
                    <a:pt x="274" y="178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372" y="169"/>
                    <a:pt x="372" y="169"/>
                    <a:pt x="372" y="169"/>
                  </a:cubicBezTo>
                  <a:lnTo>
                    <a:pt x="372" y="1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64"/>
            <p:cNvSpPr/>
            <p:nvPr/>
          </p:nvSpPr>
          <p:spPr>
            <a:xfrm>
              <a:off x="7767637" y="6207187"/>
              <a:ext cx="747497" cy="535660"/>
            </a:xfrm>
            <a:custGeom>
              <a:avLst/>
              <a:gdLst/>
              <a:ahLst/>
              <a:cxnLst/>
              <a:rect l="l" t="t" r="r" b="b"/>
              <a:pathLst>
                <a:path w="479" h="346" extrusionOk="0">
                  <a:moveTo>
                    <a:pt x="478" y="44"/>
                  </a:moveTo>
                  <a:lnTo>
                    <a:pt x="478" y="44"/>
                  </a:lnTo>
                  <a:cubicBezTo>
                    <a:pt x="478" y="17"/>
                    <a:pt x="478" y="17"/>
                    <a:pt x="478" y="17"/>
                  </a:cubicBezTo>
                  <a:cubicBezTo>
                    <a:pt x="478" y="9"/>
                    <a:pt x="469" y="0"/>
                    <a:pt x="4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9"/>
                    <a:pt x="0" y="1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94"/>
                    <a:pt x="44" y="194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44" y="247"/>
                    <a:pt x="44" y="247"/>
                    <a:pt x="44" y="247"/>
                  </a:cubicBezTo>
                  <a:cubicBezTo>
                    <a:pt x="44" y="292"/>
                    <a:pt x="44" y="292"/>
                    <a:pt x="44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37"/>
                    <a:pt x="9" y="345"/>
                    <a:pt x="18" y="345"/>
                  </a:cubicBezTo>
                  <a:cubicBezTo>
                    <a:pt x="461" y="345"/>
                    <a:pt x="461" y="345"/>
                    <a:pt x="461" y="345"/>
                  </a:cubicBezTo>
                  <a:cubicBezTo>
                    <a:pt x="469" y="345"/>
                    <a:pt x="478" y="337"/>
                    <a:pt x="478" y="328"/>
                  </a:cubicBezTo>
                  <a:cubicBezTo>
                    <a:pt x="478" y="292"/>
                    <a:pt x="478" y="292"/>
                    <a:pt x="478" y="292"/>
                  </a:cubicBezTo>
                  <a:cubicBezTo>
                    <a:pt x="434" y="292"/>
                    <a:pt x="434" y="292"/>
                    <a:pt x="434" y="292"/>
                  </a:cubicBezTo>
                  <a:cubicBezTo>
                    <a:pt x="434" y="247"/>
                    <a:pt x="434" y="247"/>
                    <a:pt x="434" y="247"/>
                  </a:cubicBezTo>
                  <a:cubicBezTo>
                    <a:pt x="478" y="247"/>
                    <a:pt x="478" y="247"/>
                    <a:pt x="478" y="247"/>
                  </a:cubicBezTo>
                  <a:cubicBezTo>
                    <a:pt x="478" y="194"/>
                    <a:pt x="478" y="194"/>
                    <a:pt x="478" y="194"/>
                  </a:cubicBezTo>
                  <a:cubicBezTo>
                    <a:pt x="434" y="194"/>
                    <a:pt x="434" y="194"/>
                    <a:pt x="434" y="194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78" y="150"/>
                    <a:pt x="478" y="150"/>
                    <a:pt x="478" y="150"/>
                  </a:cubicBezTo>
                  <a:cubicBezTo>
                    <a:pt x="478" y="97"/>
                    <a:pt x="478" y="97"/>
                    <a:pt x="478" y="97"/>
                  </a:cubicBezTo>
                  <a:cubicBezTo>
                    <a:pt x="434" y="97"/>
                    <a:pt x="434" y="97"/>
                    <a:pt x="434" y="97"/>
                  </a:cubicBezTo>
                  <a:cubicBezTo>
                    <a:pt x="434" y="44"/>
                    <a:pt x="434" y="44"/>
                    <a:pt x="434" y="44"/>
                  </a:cubicBezTo>
                  <a:lnTo>
                    <a:pt x="478" y="44"/>
                  </a:lnTo>
                  <a:close/>
                  <a:moveTo>
                    <a:pt x="186" y="247"/>
                  </a:moveTo>
                  <a:lnTo>
                    <a:pt x="186" y="247"/>
                  </a:lnTo>
                  <a:cubicBezTo>
                    <a:pt x="186" y="97"/>
                    <a:pt x="186" y="97"/>
                    <a:pt x="186" y="97"/>
                  </a:cubicBezTo>
                  <a:cubicBezTo>
                    <a:pt x="310" y="168"/>
                    <a:pt x="310" y="168"/>
                    <a:pt x="310" y="168"/>
                  </a:cubicBezTo>
                  <a:lnTo>
                    <a:pt x="186" y="2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64"/>
            <p:cNvSpPr/>
            <p:nvPr/>
          </p:nvSpPr>
          <p:spPr>
            <a:xfrm>
              <a:off x="6103171" y="3294124"/>
              <a:ext cx="606174" cy="709107"/>
            </a:xfrm>
            <a:custGeom>
              <a:avLst/>
              <a:gdLst/>
              <a:ahLst/>
              <a:cxnLst/>
              <a:rect l="l" t="t" r="r" b="b"/>
              <a:pathLst>
                <a:path w="133" h="155" extrusionOk="0">
                  <a:moveTo>
                    <a:pt x="21" y="82"/>
                  </a:moveTo>
                  <a:cubicBezTo>
                    <a:pt x="21" y="85"/>
                    <a:pt x="23" y="88"/>
                    <a:pt x="26" y="89"/>
                  </a:cubicBezTo>
                  <a:cubicBezTo>
                    <a:pt x="28" y="91"/>
                    <a:pt x="31" y="92"/>
                    <a:pt x="33" y="93"/>
                  </a:cubicBezTo>
                  <a:cubicBezTo>
                    <a:pt x="32" y="97"/>
                    <a:pt x="29" y="104"/>
                    <a:pt x="24" y="112"/>
                  </a:cubicBezTo>
                  <a:cubicBezTo>
                    <a:pt x="20" y="119"/>
                    <a:pt x="20" y="128"/>
                    <a:pt x="24" y="136"/>
                  </a:cubicBezTo>
                  <a:cubicBezTo>
                    <a:pt x="31" y="148"/>
                    <a:pt x="45" y="155"/>
                    <a:pt x="60" y="155"/>
                  </a:cubicBezTo>
                  <a:cubicBezTo>
                    <a:pt x="70" y="155"/>
                    <a:pt x="79" y="151"/>
                    <a:pt x="86" y="142"/>
                  </a:cubicBezTo>
                  <a:cubicBezTo>
                    <a:pt x="94" y="130"/>
                    <a:pt x="96" y="112"/>
                    <a:pt x="91" y="94"/>
                  </a:cubicBezTo>
                  <a:cubicBezTo>
                    <a:pt x="86" y="77"/>
                    <a:pt x="93" y="69"/>
                    <a:pt x="97" y="65"/>
                  </a:cubicBezTo>
                  <a:cubicBezTo>
                    <a:pt x="101" y="68"/>
                    <a:pt x="106" y="71"/>
                    <a:pt x="112" y="71"/>
                  </a:cubicBezTo>
                  <a:cubicBezTo>
                    <a:pt x="123" y="71"/>
                    <a:pt x="133" y="61"/>
                    <a:pt x="133" y="50"/>
                  </a:cubicBezTo>
                  <a:cubicBezTo>
                    <a:pt x="133" y="38"/>
                    <a:pt x="123" y="29"/>
                    <a:pt x="112" y="29"/>
                  </a:cubicBezTo>
                  <a:cubicBezTo>
                    <a:pt x="100" y="29"/>
                    <a:pt x="91" y="38"/>
                    <a:pt x="91" y="50"/>
                  </a:cubicBezTo>
                  <a:cubicBezTo>
                    <a:pt x="91" y="51"/>
                    <a:pt x="91" y="53"/>
                    <a:pt x="91" y="54"/>
                  </a:cubicBezTo>
                  <a:cubicBezTo>
                    <a:pt x="83" y="61"/>
                    <a:pt x="73" y="75"/>
                    <a:pt x="80" y="98"/>
                  </a:cubicBezTo>
                  <a:cubicBezTo>
                    <a:pt x="84" y="112"/>
                    <a:pt x="83" y="126"/>
                    <a:pt x="76" y="135"/>
                  </a:cubicBezTo>
                  <a:cubicBezTo>
                    <a:pt x="73" y="139"/>
                    <a:pt x="68" y="144"/>
                    <a:pt x="60" y="144"/>
                  </a:cubicBezTo>
                  <a:cubicBezTo>
                    <a:pt x="49" y="144"/>
                    <a:pt x="39" y="138"/>
                    <a:pt x="35" y="130"/>
                  </a:cubicBezTo>
                  <a:cubicBezTo>
                    <a:pt x="33" y="127"/>
                    <a:pt x="32" y="123"/>
                    <a:pt x="34" y="118"/>
                  </a:cubicBezTo>
                  <a:cubicBezTo>
                    <a:pt x="41" y="108"/>
                    <a:pt x="44" y="99"/>
                    <a:pt x="45" y="93"/>
                  </a:cubicBezTo>
                  <a:cubicBezTo>
                    <a:pt x="49" y="93"/>
                    <a:pt x="52" y="92"/>
                    <a:pt x="55" y="90"/>
                  </a:cubicBezTo>
                  <a:cubicBezTo>
                    <a:pt x="58" y="88"/>
                    <a:pt x="60" y="85"/>
                    <a:pt x="61" y="82"/>
                  </a:cubicBezTo>
                  <a:cubicBezTo>
                    <a:pt x="74" y="70"/>
                    <a:pt x="81" y="47"/>
                    <a:pt x="81" y="46"/>
                  </a:cubicBezTo>
                  <a:cubicBezTo>
                    <a:pt x="82" y="43"/>
                    <a:pt x="81" y="41"/>
                    <a:pt x="78" y="39"/>
                  </a:cubicBezTo>
                  <a:cubicBezTo>
                    <a:pt x="80" y="22"/>
                    <a:pt x="74" y="14"/>
                    <a:pt x="70" y="10"/>
                  </a:cubicBezTo>
                  <a:cubicBezTo>
                    <a:pt x="70" y="9"/>
                    <a:pt x="70" y="7"/>
                    <a:pt x="68" y="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0"/>
                    <a:pt x="57" y="1"/>
                    <a:pt x="56" y="3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11"/>
                    <a:pt x="53" y="13"/>
                    <a:pt x="55" y="14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5" y="17"/>
                    <a:pt x="67" y="16"/>
                    <a:pt x="68" y="14"/>
                  </a:cubicBezTo>
                  <a:cubicBezTo>
                    <a:pt x="71" y="17"/>
                    <a:pt x="76" y="25"/>
                    <a:pt x="74" y="39"/>
                  </a:cubicBezTo>
                  <a:cubicBezTo>
                    <a:pt x="72" y="39"/>
                    <a:pt x="70" y="41"/>
                    <a:pt x="70" y="43"/>
                  </a:cubicBezTo>
                  <a:cubicBezTo>
                    <a:pt x="68" y="50"/>
                    <a:pt x="62" y="64"/>
                    <a:pt x="54" y="72"/>
                  </a:cubicBezTo>
                  <a:cubicBezTo>
                    <a:pt x="52" y="71"/>
                    <a:pt x="49" y="71"/>
                    <a:pt x="46" y="73"/>
                  </a:cubicBezTo>
                  <a:cubicBezTo>
                    <a:pt x="45" y="73"/>
                    <a:pt x="43" y="74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9" y="74"/>
                    <a:pt x="37" y="73"/>
                    <a:pt x="35" y="72"/>
                  </a:cubicBezTo>
                  <a:cubicBezTo>
                    <a:pt x="33" y="71"/>
                    <a:pt x="30" y="71"/>
                    <a:pt x="27" y="72"/>
                  </a:cubicBezTo>
                  <a:cubicBezTo>
                    <a:pt x="19" y="63"/>
                    <a:pt x="14" y="50"/>
                    <a:pt x="12" y="43"/>
                  </a:cubicBezTo>
                  <a:cubicBezTo>
                    <a:pt x="12" y="41"/>
                    <a:pt x="10" y="39"/>
                    <a:pt x="8" y="39"/>
                  </a:cubicBezTo>
                  <a:cubicBezTo>
                    <a:pt x="6" y="25"/>
                    <a:pt x="11" y="17"/>
                    <a:pt x="14" y="14"/>
                  </a:cubicBezTo>
                  <a:cubicBezTo>
                    <a:pt x="15" y="16"/>
                    <a:pt x="17" y="17"/>
                    <a:pt x="19" y="16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30" y="11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"/>
                    <a:pt x="22" y="0"/>
                    <a:pt x="21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8" y="14"/>
                    <a:pt x="2" y="22"/>
                    <a:pt x="4" y="39"/>
                  </a:cubicBezTo>
                  <a:cubicBezTo>
                    <a:pt x="1" y="41"/>
                    <a:pt x="0" y="43"/>
                    <a:pt x="1" y="46"/>
                  </a:cubicBezTo>
                  <a:cubicBezTo>
                    <a:pt x="1" y="47"/>
                    <a:pt x="7" y="69"/>
                    <a:pt x="21" y="82"/>
                  </a:cubicBezTo>
                  <a:close/>
                  <a:moveTo>
                    <a:pt x="112" y="42"/>
                  </a:moveTo>
                  <a:cubicBezTo>
                    <a:pt x="116" y="42"/>
                    <a:pt x="120" y="45"/>
                    <a:pt x="120" y="50"/>
                  </a:cubicBezTo>
                  <a:cubicBezTo>
                    <a:pt x="120" y="54"/>
                    <a:pt x="116" y="58"/>
                    <a:pt x="112" y="58"/>
                  </a:cubicBezTo>
                  <a:cubicBezTo>
                    <a:pt x="107" y="58"/>
                    <a:pt x="104" y="54"/>
                    <a:pt x="104" y="50"/>
                  </a:cubicBezTo>
                  <a:cubicBezTo>
                    <a:pt x="104" y="45"/>
                    <a:pt x="107" y="42"/>
                    <a:pt x="112" y="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5" name="Google Shape;1055;p64" descr="Image result for Machine learning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7204" y="3821292"/>
              <a:ext cx="1296066" cy="1296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64" descr="Image result for data streaming ic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16861" y="4932649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7" name="Google Shape;1057;p64"/>
            <p:cNvGrpSpPr/>
            <p:nvPr/>
          </p:nvGrpSpPr>
          <p:grpSpPr>
            <a:xfrm>
              <a:off x="7740223" y="2254046"/>
              <a:ext cx="802324" cy="683047"/>
              <a:chOff x="1511296" y="730196"/>
              <a:chExt cx="256867" cy="216138"/>
            </a:xfrm>
          </p:grpSpPr>
          <p:sp>
            <p:nvSpPr>
              <p:cNvPr id="1058" name="Google Shape;1058;p64"/>
              <p:cNvSpPr/>
              <p:nvPr/>
            </p:nvSpPr>
            <p:spPr>
              <a:xfrm>
                <a:off x="1575166" y="786197"/>
                <a:ext cx="128202" cy="12820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extrusionOk="0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1"/>
                      <a:pt x="26" y="117"/>
                      <a:pt x="59" y="117"/>
                    </a:cubicBezTo>
                    <a:cubicBezTo>
                      <a:pt x="91" y="117"/>
                      <a:pt x="117" y="91"/>
                      <a:pt x="117" y="58"/>
                    </a:cubicBezTo>
                    <a:cubicBezTo>
                      <a:pt x="117" y="26"/>
                      <a:pt x="91" y="0"/>
                      <a:pt x="59" y="0"/>
                    </a:cubicBezTo>
                    <a:close/>
                    <a:moveTo>
                      <a:pt x="92" y="87"/>
                    </a:moveTo>
                    <a:cubicBezTo>
                      <a:pt x="76" y="105"/>
                      <a:pt x="49" y="107"/>
                      <a:pt x="30" y="92"/>
                    </a:cubicBezTo>
                    <a:cubicBezTo>
                      <a:pt x="12" y="76"/>
                      <a:pt x="10" y="48"/>
                      <a:pt x="25" y="30"/>
                    </a:cubicBezTo>
                    <a:cubicBezTo>
                      <a:pt x="41" y="12"/>
                      <a:pt x="69" y="9"/>
                      <a:pt x="87" y="25"/>
                    </a:cubicBezTo>
                    <a:cubicBezTo>
                      <a:pt x="106" y="41"/>
                      <a:pt x="108" y="69"/>
                      <a:pt x="92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059" name="Google Shape;1059;p64"/>
              <p:cNvSpPr/>
              <p:nvPr/>
            </p:nvSpPr>
            <p:spPr>
              <a:xfrm>
                <a:off x="1608026" y="818132"/>
                <a:ext cx="3517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3" extrusionOk="0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3" y="33"/>
                    </a:cubicBezTo>
                    <a:cubicBezTo>
                      <a:pt x="5" y="33"/>
                      <a:pt x="7" y="31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31" y="8"/>
                      <a:pt x="32" y="6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060" name="Google Shape;1060;p64"/>
              <p:cNvSpPr/>
              <p:nvPr/>
            </p:nvSpPr>
            <p:spPr>
              <a:xfrm>
                <a:off x="1511296" y="730196"/>
                <a:ext cx="256867" cy="216138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97" extrusionOk="0">
                    <a:moveTo>
                      <a:pt x="215" y="44"/>
                    </a:moveTo>
                    <a:cubicBezTo>
                      <a:pt x="184" y="39"/>
                      <a:pt x="184" y="39"/>
                      <a:pt x="184" y="39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0" y="5"/>
                      <a:pt x="162" y="0"/>
                      <a:pt x="15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1" y="0"/>
                      <a:pt x="63" y="5"/>
                      <a:pt x="60" y="14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8" y="46"/>
                      <a:pt x="0" y="55"/>
                      <a:pt x="0" y="66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7"/>
                      <a:pt x="10" y="197"/>
                      <a:pt x="2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24" y="197"/>
                      <a:pt x="234" y="187"/>
                      <a:pt x="234" y="175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55"/>
                      <a:pt x="226" y="46"/>
                      <a:pt x="215" y="44"/>
                    </a:cubicBezTo>
                    <a:close/>
                    <a:moveTo>
                      <a:pt x="219" y="175"/>
                    </a:moveTo>
                    <a:cubicBezTo>
                      <a:pt x="219" y="179"/>
                      <a:pt x="216" y="182"/>
                      <a:pt x="212" y="182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8" y="182"/>
                      <a:pt x="14" y="179"/>
                      <a:pt x="14" y="17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2"/>
                      <a:pt x="17" y="59"/>
                      <a:pt x="21" y="58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5" y="16"/>
                      <a:pt x="77" y="15"/>
                      <a:pt x="80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6" y="15"/>
                      <a:pt x="159" y="16"/>
                      <a:pt x="160" y="19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16" y="59"/>
                      <a:pt x="219" y="62"/>
                      <a:pt x="219" y="66"/>
                    </a:cubicBezTo>
                    <a:lnTo>
                      <a:pt x="219" y="1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pic>
          <p:nvPicPr>
            <p:cNvPr id="1061" name="Google Shape;1061;p6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16861" y="3262167"/>
              <a:ext cx="913898" cy="7908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</p:pic>
      </p:grpSp>
      <p:grpSp>
        <p:nvGrpSpPr>
          <p:cNvPr id="1062" name="Google Shape;1062;p64"/>
          <p:cNvGrpSpPr/>
          <p:nvPr/>
        </p:nvGrpSpPr>
        <p:grpSpPr>
          <a:xfrm>
            <a:off x="6029940" y="4016493"/>
            <a:ext cx="6509985" cy="3904526"/>
            <a:chOff x="3078162" y="1872688"/>
            <a:chExt cx="10099676" cy="5757862"/>
          </a:xfrm>
        </p:grpSpPr>
        <p:grpSp>
          <p:nvGrpSpPr>
            <p:cNvPr id="1063" name="Google Shape;1063;p64"/>
            <p:cNvGrpSpPr/>
            <p:nvPr/>
          </p:nvGrpSpPr>
          <p:grpSpPr>
            <a:xfrm>
              <a:off x="3078162" y="1872688"/>
              <a:ext cx="10099676" cy="5757862"/>
              <a:chOff x="2938462" y="2565400"/>
              <a:chExt cx="10099676" cy="5757862"/>
            </a:xfrm>
          </p:grpSpPr>
          <p:sp>
            <p:nvSpPr>
              <p:cNvPr id="1064" name="Google Shape;1064;p64"/>
              <p:cNvSpPr/>
              <p:nvPr/>
            </p:nvSpPr>
            <p:spPr>
              <a:xfrm>
                <a:off x="3892550" y="2565400"/>
                <a:ext cx="8089900" cy="535305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740" extrusionOk="0">
                    <a:moveTo>
                      <a:pt x="1120" y="740"/>
                    </a:moveTo>
                    <a:cubicBezTo>
                      <a:pt x="0" y="740"/>
                      <a:pt x="0" y="740"/>
                      <a:pt x="0" y="74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8"/>
                      <a:pt x="16" y="0"/>
                      <a:pt x="31" y="0"/>
                    </a:cubicBezTo>
                    <a:cubicBezTo>
                      <a:pt x="1098" y="0"/>
                      <a:pt x="1098" y="0"/>
                      <a:pt x="1098" y="0"/>
                    </a:cubicBezTo>
                    <a:cubicBezTo>
                      <a:pt x="1112" y="0"/>
                      <a:pt x="1120" y="8"/>
                      <a:pt x="1120" y="23"/>
                    </a:cubicBezTo>
                    <a:lnTo>
                      <a:pt x="1120" y="74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64"/>
              <p:cNvSpPr/>
              <p:nvPr/>
            </p:nvSpPr>
            <p:spPr>
              <a:xfrm>
                <a:off x="4210050" y="2941638"/>
                <a:ext cx="7512050" cy="4572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64"/>
              <p:cNvSpPr/>
              <p:nvPr/>
            </p:nvSpPr>
            <p:spPr>
              <a:xfrm>
                <a:off x="2946400" y="8150225"/>
                <a:ext cx="10091738" cy="173037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24" extrusionOk="0">
                    <a:moveTo>
                      <a:pt x="1343" y="24"/>
                    </a:moveTo>
                    <a:cubicBezTo>
                      <a:pt x="54" y="24"/>
                      <a:pt x="54" y="24"/>
                      <a:pt x="54" y="24"/>
                    </a:cubicBezTo>
                    <a:cubicBezTo>
                      <a:pt x="34" y="24"/>
                      <a:pt x="0" y="0"/>
                      <a:pt x="0" y="0"/>
                    </a:cubicBezTo>
                    <a:cubicBezTo>
                      <a:pt x="1397" y="0"/>
                      <a:pt x="1397" y="0"/>
                      <a:pt x="1397" y="0"/>
                    </a:cubicBezTo>
                    <a:cubicBezTo>
                      <a:pt x="1397" y="0"/>
                      <a:pt x="1364" y="24"/>
                      <a:pt x="1343" y="24"/>
                    </a:cubicBez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64"/>
              <p:cNvSpPr/>
              <p:nvPr/>
            </p:nvSpPr>
            <p:spPr>
              <a:xfrm>
                <a:off x="2938462" y="7831138"/>
                <a:ext cx="10083801" cy="319087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44" extrusionOk="0">
                    <a:moveTo>
                      <a:pt x="1396" y="44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3"/>
                      <a:pt x="7" y="0"/>
                      <a:pt x="14" y="0"/>
                    </a:cubicBezTo>
                    <a:cubicBezTo>
                      <a:pt x="1385" y="0"/>
                      <a:pt x="1385" y="0"/>
                      <a:pt x="1385" y="0"/>
                    </a:cubicBezTo>
                    <a:cubicBezTo>
                      <a:pt x="1392" y="0"/>
                      <a:pt x="1396" y="3"/>
                      <a:pt x="1396" y="11"/>
                    </a:cubicBezTo>
                    <a:lnTo>
                      <a:pt x="1396" y="44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64"/>
              <p:cNvSpPr/>
              <p:nvPr/>
            </p:nvSpPr>
            <p:spPr>
              <a:xfrm>
                <a:off x="6969125" y="7831138"/>
                <a:ext cx="2044700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4" extrusionOk="0">
                    <a:moveTo>
                      <a:pt x="263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0" y="24"/>
                      <a:pt x="0" y="0"/>
                      <a:pt x="0" y="0"/>
                    </a:cubicBezTo>
                    <a:cubicBezTo>
                      <a:pt x="283" y="0"/>
                      <a:pt x="283" y="0"/>
                      <a:pt x="283" y="0"/>
                    </a:cubicBezTo>
                    <a:cubicBezTo>
                      <a:pt x="283" y="0"/>
                      <a:pt x="283" y="24"/>
                      <a:pt x="263" y="24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69" name="Google Shape;1069;p6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27514" y="2842995"/>
              <a:ext cx="4327947" cy="33849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0" name="Google Shape;1070;p64"/>
          <p:cNvSpPr/>
          <p:nvPr/>
        </p:nvSpPr>
        <p:spPr>
          <a:xfrm>
            <a:off x="11859456" y="1909689"/>
            <a:ext cx="1943100" cy="1371882"/>
          </a:xfrm>
          <a:prstGeom prst="wedgeEllipseCallout">
            <a:avLst>
              <a:gd name="adj1" fmla="val -92464"/>
              <a:gd name="adj2" fmla="val 149597"/>
            </a:avLst>
          </a:prstGeom>
          <a:solidFill>
            <a:srgbClr val="ACB8CA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Spam Filtering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4"/>
          <p:cNvSpPr/>
          <p:nvPr/>
        </p:nvSpPr>
        <p:spPr>
          <a:xfrm>
            <a:off x="12474435" y="4285874"/>
            <a:ext cx="2752761" cy="1415330"/>
          </a:xfrm>
          <a:prstGeom prst="wedgeEllipseCallout">
            <a:avLst>
              <a:gd name="adj1" fmla="val -102624"/>
              <a:gd name="adj2" fmla="val 88736"/>
            </a:avLst>
          </a:prstGeom>
          <a:solidFill>
            <a:srgbClr val="ACB8CA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Information Extraction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4"/>
          <p:cNvSpPr/>
          <p:nvPr/>
        </p:nvSpPr>
        <p:spPr>
          <a:xfrm>
            <a:off x="6582428" y="1517193"/>
            <a:ext cx="2412861" cy="1455686"/>
          </a:xfrm>
          <a:prstGeom prst="wedgeEllipseCallout">
            <a:avLst>
              <a:gd name="adj1" fmla="val 45798"/>
              <a:gd name="adj2" fmla="val 160116"/>
            </a:avLst>
          </a:prstGeom>
          <a:solidFill>
            <a:srgbClr val="ACB8CA"/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Sentiment Analysis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5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Applications of Machine Learning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8" name="Google Shape;107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8799" y="760650"/>
            <a:ext cx="8473252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5"/>
          <p:cNvSpPr txBox="1"/>
          <p:nvPr/>
        </p:nvSpPr>
        <p:spPr>
          <a:xfrm>
            <a:off x="10537423" y="8102856"/>
            <a:ext cx="484423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Source: cbinsights</a:t>
            </a:r>
            <a:endParaRPr sz="2200" b="0" i="1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80" name="Google Shape;1080;p65"/>
          <p:cNvGrpSpPr/>
          <p:nvPr/>
        </p:nvGrpSpPr>
        <p:grpSpPr>
          <a:xfrm>
            <a:off x="626456" y="2350890"/>
            <a:ext cx="4708163" cy="4789353"/>
            <a:chOff x="5584162" y="1924139"/>
            <a:chExt cx="4957070" cy="5186379"/>
          </a:xfrm>
        </p:grpSpPr>
        <p:sp>
          <p:nvSpPr>
            <p:cNvPr id="1081" name="Google Shape;1081;p65"/>
            <p:cNvSpPr/>
            <p:nvPr/>
          </p:nvSpPr>
          <p:spPr>
            <a:xfrm>
              <a:off x="7681828" y="4582846"/>
              <a:ext cx="946817" cy="12778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ML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7459769" y="1924139"/>
              <a:ext cx="1336461" cy="1336808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9191735" y="474339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5701727" y="2989237"/>
              <a:ext cx="1336459" cy="1336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7453249" y="5773711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5686515" y="4743391"/>
              <a:ext cx="1336461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9204773" y="2982718"/>
              <a:ext cx="1336459" cy="1336807"/>
            </a:xfrm>
            <a:prstGeom prst="ellipse">
              <a:avLst/>
            </a:pr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1" i="0" u="none" strike="noStrike" cap="non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88" name="Google Shape;1088;p65"/>
            <p:cNvSpPr/>
            <p:nvPr/>
          </p:nvSpPr>
          <p:spPr>
            <a:xfrm rot="-5400000">
              <a:off x="8013543" y="3364473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65"/>
            <p:cNvSpPr/>
            <p:nvPr/>
          </p:nvSpPr>
          <p:spPr>
            <a:xfrm rot="-1800000">
              <a:off x="8821318" y="373152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65"/>
            <p:cNvSpPr/>
            <p:nvPr/>
          </p:nvSpPr>
          <p:spPr>
            <a:xfrm rot="1800000">
              <a:off x="8839716" y="4648704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65"/>
            <p:cNvSpPr/>
            <p:nvPr/>
          </p:nvSpPr>
          <p:spPr>
            <a:xfrm rot="5400000">
              <a:off x="7978281" y="5267436"/>
              <a:ext cx="255686" cy="442361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65"/>
            <p:cNvSpPr/>
            <p:nvPr/>
          </p:nvSpPr>
          <p:spPr>
            <a:xfrm rot="9900000">
              <a:off x="7168675" y="4651900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rgbClr val="AEA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65"/>
            <p:cNvSpPr/>
            <p:nvPr/>
          </p:nvSpPr>
          <p:spPr>
            <a:xfrm rot="-9000000">
              <a:off x="7218364" y="3783236"/>
              <a:ext cx="255586" cy="442534"/>
            </a:xfrm>
            <a:custGeom>
              <a:avLst/>
              <a:gdLst/>
              <a:ahLst/>
              <a:cxnLst/>
              <a:rect l="l" t="t" r="r" b="b"/>
              <a:pathLst>
                <a:path w="228" h="396" extrusionOk="0">
                  <a:moveTo>
                    <a:pt x="7" y="49"/>
                  </a:moveTo>
                  <a:lnTo>
                    <a:pt x="7" y="49"/>
                  </a:lnTo>
                  <a:cubicBezTo>
                    <a:pt x="156" y="197"/>
                    <a:pt x="156" y="197"/>
                    <a:pt x="156" y="197"/>
                  </a:cubicBezTo>
                  <a:cubicBezTo>
                    <a:pt x="7" y="353"/>
                    <a:pt x="7" y="353"/>
                    <a:pt x="7" y="353"/>
                  </a:cubicBezTo>
                  <a:cubicBezTo>
                    <a:pt x="0" y="353"/>
                    <a:pt x="0" y="360"/>
                    <a:pt x="0" y="367"/>
                  </a:cubicBezTo>
                  <a:cubicBezTo>
                    <a:pt x="0" y="388"/>
                    <a:pt x="15" y="395"/>
                    <a:pt x="29" y="395"/>
                  </a:cubicBezTo>
                  <a:cubicBezTo>
                    <a:pt x="36" y="395"/>
                    <a:pt x="43" y="395"/>
                    <a:pt x="50" y="388"/>
                  </a:cubicBezTo>
                  <a:cubicBezTo>
                    <a:pt x="220" y="219"/>
                    <a:pt x="220" y="219"/>
                    <a:pt x="220" y="219"/>
                  </a:cubicBezTo>
                  <a:cubicBezTo>
                    <a:pt x="227" y="212"/>
                    <a:pt x="227" y="205"/>
                    <a:pt x="227" y="197"/>
                  </a:cubicBezTo>
                  <a:cubicBezTo>
                    <a:pt x="227" y="190"/>
                    <a:pt x="227" y="183"/>
                    <a:pt x="220" y="17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7"/>
                    <a:pt x="36" y="0"/>
                    <a:pt x="29" y="0"/>
                  </a:cubicBezTo>
                  <a:cubicBezTo>
                    <a:pt x="15" y="0"/>
                    <a:pt x="0" y="14"/>
                    <a:pt x="0" y="28"/>
                  </a:cubicBezTo>
                  <a:cubicBezTo>
                    <a:pt x="0" y="42"/>
                    <a:pt x="7" y="49"/>
                    <a:pt x="7" y="4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65"/>
            <p:cNvSpPr/>
            <p:nvPr/>
          </p:nvSpPr>
          <p:spPr>
            <a:xfrm>
              <a:off x="5584162" y="2424344"/>
              <a:ext cx="1743041" cy="466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Healthcare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65"/>
            <p:cNvSpPr/>
            <p:nvPr/>
          </p:nvSpPr>
          <p:spPr>
            <a:xfrm>
              <a:off x="6007781" y="5119970"/>
              <a:ext cx="691714" cy="703053"/>
            </a:xfrm>
            <a:custGeom>
              <a:avLst/>
              <a:gdLst/>
              <a:ahLst/>
              <a:cxnLst/>
              <a:rect l="l" t="t" r="r" b="b"/>
              <a:pathLst>
                <a:path w="444" h="454" extrusionOk="0">
                  <a:moveTo>
                    <a:pt x="168" y="284"/>
                  </a:moveTo>
                  <a:lnTo>
                    <a:pt x="168" y="284"/>
                  </a:lnTo>
                  <a:cubicBezTo>
                    <a:pt x="70" y="240"/>
                    <a:pt x="70" y="240"/>
                    <a:pt x="70" y="240"/>
                  </a:cubicBezTo>
                  <a:cubicBezTo>
                    <a:pt x="70" y="275"/>
                    <a:pt x="70" y="275"/>
                    <a:pt x="70" y="275"/>
                  </a:cubicBezTo>
                  <a:cubicBezTo>
                    <a:pt x="168" y="311"/>
                    <a:pt x="168" y="311"/>
                    <a:pt x="168" y="311"/>
                  </a:cubicBezTo>
                  <a:lnTo>
                    <a:pt x="168" y="284"/>
                  </a:lnTo>
                  <a:close/>
                  <a:moveTo>
                    <a:pt x="168" y="178"/>
                  </a:moveTo>
                  <a:lnTo>
                    <a:pt x="168" y="178"/>
                  </a:lnTo>
                  <a:cubicBezTo>
                    <a:pt x="70" y="143"/>
                    <a:pt x="70" y="143"/>
                    <a:pt x="70" y="143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168" y="213"/>
                    <a:pt x="168" y="213"/>
                    <a:pt x="168" y="213"/>
                  </a:cubicBezTo>
                  <a:lnTo>
                    <a:pt x="168" y="178"/>
                  </a:lnTo>
                  <a:close/>
                  <a:moveTo>
                    <a:pt x="434" y="10"/>
                  </a:moveTo>
                  <a:lnTo>
                    <a:pt x="434" y="10"/>
                  </a:lnTo>
                  <a:cubicBezTo>
                    <a:pt x="425" y="0"/>
                    <a:pt x="417" y="0"/>
                    <a:pt x="408" y="0"/>
                  </a:cubicBezTo>
                  <a:cubicBezTo>
                    <a:pt x="221" y="81"/>
                    <a:pt x="221" y="81"/>
                    <a:pt x="221" y="8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7" y="0"/>
                    <a:pt x="9" y="10"/>
                  </a:cubicBezTo>
                  <a:cubicBezTo>
                    <a:pt x="0" y="10"/>
                    <a:pt x="0" y="19"/>
                    <a:pt x="0" y="28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55"/>
                    <a:pt x="0" y="364"/>
                    <a:pt x="9" y="364"/>
                  </a:cubicBezTo>
                  <a:cubicBezTo>
                    <a:pt x="212" y="444"/>
                    <a:pt x="212" y="444"/>
                    <a:pt x="212" y="444"/>
                  </a:cubicBezTo>
                  <a:lnTo>
                    <a:pt x="212" y="444"/>
                  </a:lnTo>
                  <a:cubicBezTo>
                    <a:pt x="221" y="453"/>
                    <a:pt x="221" y="453"/>
                    <a:pt x="221" y="453"/>
                  </a:cubicBezTo>
                  <a:cubicBezTo>
                    <a:pt x="221" y="453"/>
                    <a:pt x="221" y="453"/>
                    <a:pt x="221" y="444"/>
                  </a:cubicBezTo>
                  <a:cubicBezTo>
                    <a:pt x="230" y="444"/>
                    <a:pt x="230" y="444"/>
                    <a:pt x="230" y="444"/>
                  </a:cubicBezTo>
                  <a:cubicBezTo>
                    <a:pt x="425" y="364"/>
                    <a:pt x="425" y="364"/>
                    <a:pt x="425" y="364"/>
                  </a:cubicBezTo>
                  <a:cubicBezTo>
                    <a:pt x="434" y="364"/>
                    <a:pt x="443" y="355"/>
                    <a:pt x="443" y="347"/>
                  </a:cubicBezTo>
                  <a:cubicBezTo>
                    <a:pt x="443" y="28"/>
                    <a:pt x="443" y="28"/>
                    <a:pt x="443" y="28"/>
                  </a:cubicBezTo>
                  <a:cubicBezTo>
                    <a:pt x="443" y="19"/>
                    <a:pt x="443" y="10"/>
                    <a:pt x="434" y="10"/>
                  </a:cubicBezTo>
                  <a:close/>
                  <a:moveTo>
                    <a:pt x="195" y="400"/>
                  </a:moveTo>
                  <a:lnTo>
                    <a:pt x="195" y="400"/>
                  </a:lnTo>
                  <a:cubicBezTo>
                    <a:pt x="35" y="338"/>
                    <a:pt x="35" y="338"/>
                    <a:pt x="35" y="338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195" y="116"/>
                    <a:pt x="195" y="116"/>
                    <a:pt x="195" y="116"/>
                  </a:cubicBezTo>
                  <a:lnTo>
                    <a:pt x="195" y="400"/>
                  </a:lnTo>
                  <a:close/>
                  <a:moveTo>
                    <a:pt x="408" y="338"/>
                  </a:moveTo>
                  <a:lnTo>
                    <a:pt x="408" y="338"/>
                  </a:lnTo>
                  <a:cubicBezTo>
                    <a:pt x="248" y="400"/>
                    <a:pt x="248" y="400"/>
                    <a:pt x="248" y="400"/>
                  </a:cubicBezTo>
                  <a:cubicBezTo>
                    <a:pt x="248" y="116"/>
                    <a:pt x="248" y="116"/>
                    <a:pt x="248" y="116"/>
                  </a:cubicBezTo>
                  <a:cubicBezTo>
                    <a:pt x="408" y="54"/>
                    <a:pt x="408" y="54"/>
                    <a:pt x="408" y="54"/>
                  </a:cubicBezTo>
                  <a:lnTo>
                    <a:pt x="408" y="338"/>
                  </a:lnTo>
                  <a:close/>
                  <a:moveTo>
                    <a:pt x="372" y="240"/>
                  </a:moveTo>
                  <a:lnTo>
                    <a:pt x="372" y="240"/>
                  </a:lnTo>
                  <a:cubicBezTo>
                    <a:pt x="274" y="284"/>
                    <a:pt x="274" y="284"/>
                    <a:pt x="274" y="284"/>
                  </a:cubicBezTo>
                  <a:cubicBezTo>
                    <a:pt x="274" y="311"/>
                    <a:pt x="274" y="311"/>
                    <a:pt x="274" y="311"/>
                  </a:cubicBezTo>
                  <a:cubicBezTo>
                    <a:pt x="372" y="275"/>
                    <a:pt x="372" y="275"/>
                    <a:pt x="372" y="275"/>
                  </a:cubicBezTo>
                  <a:lnTo>
                    <a:pt x="372" y="240"/>
                  </a:lnTo>
                  <a:close/>
                  <a:moveTo>
                    <a:pt x="372" y="143"/>
                  </a:moveTo>
                  <a:lnTo>
                    <a:pt x="372" y="143"/>
                  </a:lnTo>
                  <a:cubicBezTo>
                    <a:pt x="274" y="178"/>
                    <a:pt x="274" y="178"/>
                    <a:pt x="274" y="178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372" y="169"/>
                    <a:pt x="372" y="169"/>
                    <a:pt x="372" y="169"/>
                  </a:cubicBezTo>
                  <a:lnTo>
                    <a:pt x="372" y="1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65"/>
            <p:cNvSpPr/>
            <p:nvPr/>
          </p:nvSpPr>
          <p:spPr>
            <a:xfrm>
              <a:off x="7767637" y="6207187"/>
              <a:ext cx="747497" cy="535660"/>
            </a:xfrm>
            <a:custGeom>
              <a:avLst/>
              <a:gdLst/>
              <a:ahLst/>
              <a:cxnLst/>
              <a:rect l="l" t="t" r="r" b="b"/>
              <a:pathLst>
                <a:path w="479" h="346" extrusionOk="0">
                  <a:moveTo>
                    <a:pt x="478" y="44"/>
                  </a:moveTo>
                  <a:lnTo>
                    <a:pt x="478" y="44"/>
                  </a:lnTo>
                  <a:cubicBezTo>
                    <a:pt x="478" y="17"/>
                    <a:pt x="478" y="17"/>
                    <a:pt x="478" y="17"/>
                  </a:cubicBezTo>
                  <a:cubicBezTo>
                    <a:pt x="478" y="9"/>
                    <a:pt x="469" y="0"/>
                    <a:pt x="4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0" y="9"/>
                    <a:pt x="0" y="1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94"/>
                    <a:pt x="44" y="194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44" y="247"/>
                    <a:pt x="44" y="247"/>
                    <a:pt x="44" y="247"/>
                  </a:cubicBezTo>
                  <a:cubicBezTo>
                    <a:pt x="44" y="292"/>
                    <a:pt x="44" y="292"/>
                    <a:pt x="44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0" y="337"/>
                    <a:pt x="9" y="345"/>
                    <a:pt x="18" y="345"/>
                  </a:cubicBezTo>
                  <a:cubicBezTo>
                    <a:pt x="461" y="345"/>
                    <a:pt x="461" y="345"/>
                    <a:pt x="461" y="345"/>
                  </a:cubicBezTo>
                  <a:cubicBezTo>
                    <a:pt x="469" y="345"/>
                    <a:pt x="478" y="337"/>
                    <a:pt x="478" y="328"/>
                  </a:cubicBezTo>
                  <a:cubicBezTo>
                    <a:pt x="478" y="292"/>
                    <a:pt x="478" y="292"/>
                    <a:pt x="478" y="292"/>
                  </a:cubicBezTo>
                  <a:cubicBezTo>
                    <a:pt x="434" y="292"/>
                    <a:pt x="434" y="292"/>
                    <a:pt x="434" y="292"/>
                  </a:cubicBezTo>
                  <a:cubicBezTo>
                    <a:pt x="434" y="247"/>
                    <a:pt x="434" y="247"/>
                    <a:pt x="434" y="247"/>
                  </a:cubicBezTo>
                  <a:cubicBezTo>
                    <a:pt x="478" y="247"/>
                    <a:pt x="478" y="247"/>
                    <a:pt x="478" y="247"/>
                  </a:cubicBezTo>
                  <a:cubicBezTo>
                    <a:pt x="478" y="194"/>
                    <a:pt x="478" y="194"/>
                    <a:pt x="478" y="194"/>
                  </a:cubicBezTo>
                  <a:cubicBezTo>
                    <a:pt x="434" y="194"/>
                    <a:pt x="434" y="194"/>
                    <a:pt x="434" y="194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78" y="150"/>
                    <a:pt x="478" y="150"/>
                    <a:pt x="478" y="150"/>
                  </a:cubicBezTo>
                  <a:cubicBezTo>
                    <a:pt x="478" y="97"/>
                    <a:pt x="478" y="97"/>
                    <a:pt x="478" y="97"/>
                  </a:cubicBezTo>
                  <a:cubicBezTo>
                    <a:pt x="434" y="97"/>
                    <a:pt x="434" y="97"/>
                    <a:pt x="434" y="97"/>
                  </a:cubicBezTo>
                  <a:cubicBezTo>
                    <a:pt x="434" y="44"/>
                    <a:pt x="434" y="44"/>
                    <a:pt x="434" y="44"/>
                  </a:cubicBezTo>
                  <a:lnTo>
                    <a:pt x="478" y="44"/>
                  </a:lnTo>
                  <a:close/>
                  <a:moveTo>
                    <a:pt x="186" y="247"/>
                  </a:moveTo>
                  <a:lnTo>
                    <a:pt x="186" y="247"/>
                  </a:lnTo>
                  <a:cubicBezTo>
                    <a:pt x="186" y="97"/>
                    <a:pt x="186" y="97"/>
                    <a:pt x="186" y="97"/>
                  </a:cubicBezTo>
                  <a:cubicBezTo>
                    <a:pt x="310" y="168"/>
                    <a:pt x="310" y="168"/>
                    <a:pt x="310" y="168"/>
                  </a:cubicBezTo>
                  <a:lnTo>
                    <a:pt x="186" y="2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0925" tIns="30475" rIns="60925" bIns="30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65"/>
            <p:cNvSpPr/>
            <p:nvPr/>
          </p:nvSpPr>
          <p:spPr>
            <a:xfrm>
              <a:off x="6103171" y="3294124"/>
              <a:ext cx="606174" cy="709107"/>
            </a:xfrm>
            <a:custGeom>
              <a:avLst/>
              <a:gdLst/>
              <a:ahLst/>
              <a:cxnLst/>
              <a:rect l="l" t="t" r="r" b="b"/>
              <a:pathLst>
                <a:path w="133" h="155" extrusionOk="0">
                  <a:moveTo>
                    <a:pt x="21" y="82"/>
                  </a:moveTo>
                  <a:cubicBezTo>
                    <a:pt x="21" y="85"/>
                    <a:pt x="23" y="88"/>
                    <a:pt x="26" y="89"/>
                  </a:cubicBezTo>
                  <a:cubicBezTo>
                    <a:pt x="28" y="91"/>
                    <a:pt x="31" y="92"/>
                    <a:pt x="33" y="93"/>
                  </a:cubicBezTo>
                  <a:cubicBezTo>
                    <a:pt x="32" y="97"/>
                    <a:pt x="29" y="104"/>
                    <a:pt x="24" y="112"/>
                  </a:cubicBezTo>
                  <a:cubicBezTo>
                    <a:pt x="20" y="119"/>
                    <a:pt x="20" y="128"/>
                    <a:pt x="24" y="136"/>
                  </a:cubicBezTo>
                  <a:cubicBezTo>
                    <a:pt x="31" y="148"/>
                    <a:pt x="45" y="155"/>
                    <a:pt x="60" y="155"/>
                  </a:cubicBezTo>
                  <a:cubicBezTo>
                    <a:pt x="70" y="155"/>
                    <a:pt x="79" y="151"/>
                    <a:pt x="86" y="142"/>
                  </a:cubicBezTo>
                  <a:cubicBezTo>
                    <a:pt x="94" y="130"/>
                    <a:pt x="96" y="112"/>
                    <a:pt x="91" y="94"/>
                  </a:cubicBezTo>
                  <a:cubicBezTo>
                    <a:pt x="86" y="77"/>
                    <a:pt x="93" y="69"/>
                    <a:pt x="97" y="65"/>
                  </a:cubicBezTo>
                  <a:cubicBezTo>
                    <a:pt x="101" y="68"/>
                    <a:pt x="106" y="71"/>
                    <a:pt x="112" y="71"/>
                  </a:cubicBezTo>
                  <a:cubicBezTo>
                    <a:pt x="123" y="71"/>
                    <a:pt x="133" y="61"/>
                    <a:pt x="133" y="50"/>
                  </a:cubicBezTo>
                  <a:cubicBezTo>
                    <a:pt x="133" y="38"/>
                    <a:pt x="123" y="29"/>
                    <a:pt x="112" y="29"/>
                  </a:cubicBezTo>
                  <a:cubicBezTo>
                    <a:pt x="100" y="29"/>
                    <a:pt x="91" y="38"/>
                    <a:pt x="91" y="50"/>
                  </a:cubicBezTo>
                  <a:cubicBezTo>
                    <a:pt x="91" y="51"/>
                    <a:pt x="91" y="53"/>
                    <a:pt x="91" y="54"/>
                  </a:cubicBezTo>
                  <a:cubicBezTo>
                    <a:pt x="83" y="61"/>
                    <a:pt x="73" y="75"/>
                    <a:pt x="80" y="98"/>
                  </a:cubicBezTo>
                  <a:cubicBezTo>
                    <a:pt x="84" y="112"/>
                    <a:pt x="83" y="126"/>
                    <a:pt x="76" y="135"/>
                  </a:cubicBezTo>
                  <a:cubicBezTo>
                    <a:pt x="73" y="139"/>
                    <a:pt x="68" y="144"/>
                    <a:pt x="60" y="144"/>
                  </a:cubicBezTo>
                  <a:cubicBezTo>
                    <a:pt x="49" y="144"/>
                    <a:pt x="39" y="138"/>
                    <a:pt x="35" y="130"/>
                  </a:cubicBezTo>
                  <a:cubicBezTo>
                    <a:pt x="33" y="127"/>
                    <a:pt x="32" y="123"/>
                    <a:pt x="34" y="118"/>
                  </a:cubicBezTo>
                  <a:cubicBezTo>
                    <a:pt x="41" y="108"/>
                    <a:pt x="44" y="99"/>
                    <a:pt x="45" y="93"/>
                  </a:cubicBezTo>
                  <a:cubicBezTo>
                    <a:pt x="49" y="93"/>
                    <a:pt x="52" y="92"/>
                    <a:pt x="55" y="90"/>
                  </a:cubicBezTo>
                  <a:cubicBezTo>
                    <a:pt x="58" y="88"/>
                    <a:pt x="60" y="85"/>
                    <a:pt x="61" y="82"/>
                  </a:cubicBezTo>
                  <a:cubicBezTo>
                    <a:pt x="74" y="70"/>
                    <a:pt x="81" y="47"/>
                    <a:pt x="81" y="46"/>
                  </a:cubicBezTo>
                  <a:cubicBezTo>
                    <a:pt x="82" y="43"/>
                    <a:pt x="81" y="41"/>
                    <a:pt x="78" y="39"/>
                  </a:cubicBezTo>
                  <a:cubicBezTo>
                    <a:pt x="80" y="22"/>
                    <a:pt x="74" y="14"/>
                    <a:pt x="70" y="10"/>
                  </a:cubicBezTo>
                  <a:cubicBezTo>
                    <a:pt x="70" y="9"/>
                    <a:pt x="70" y="7"/>
                    <a:pt x="68" y="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0"/>
                    <a:pt x="57" y="1"/>
                    <a:pt x="56" y="3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11"/>
                    <a:pt x="53" y="13"/>
                    <a:pt x="55" y="14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65" y="17"/>
                    <a:pt x="67" y="16"/>
                    <a:pt x="68" y="14"/>
                  </a:cubicBezTo>
                  <a:cubicBezTo>
                    <a:pt x="71" y="17"/>
                    <a:pt x="76" y="25"/>
                    <a:pt x="74" y="39"/>
                  </a:cubicBezTo>
                  <a:cubicBezTo>
                    <a:pt x="72" y="39"/>
                    <a:pt x="70" y="41"/>
                    <a:pt x="70" y="43"/>
                  </a:cubicBezTo>
                  <a:cubicBezTo>
                    <a:pt x="68" y="50"/>
                    <a:pt x="62" y="64"/>
                    <a:pt x="54" y="72"/>
                  </a:cubicBezTo>
                  <a:cubicBezTo>
                    <a:pt x="52" y="71"/>
                    <a:pt x="49" y="71"/>
                    <a:pt x="46" y="73"/>
                  </a:cubicBezTo>
                  <a:cubicBezTo>
                    <a:pt x="45" y="73"/>
                    <a:pt x="43" y="74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39" y="74"/>
                    <a:pt x="37" y="73"/>
                    <a:pt x="35" y="72"/>
                  </a:cubicBezTo>
                  <a:cubicBezTo>
                    <a:pt x="33" y="71"/>
                    <a:pt x="30" y="71"/>
                    <a:pt x="27" y="72"/>
                  </a:cubicBezTo>
                  <a:cubicBezTo>
                    <a:pt x="19" y="63"/>
                    <a:pt x="14" y="50"/>
                    <a:pt x="12" y="43"/>
                  </a:cubicBezTo>
                  <a:cubicBezTo>
                    <a:pt x="12" y="41"/>
                    <a:pt x="10" y="39"/>
                    <a:pt x="8" y="39"/>
                  </a:cubicBezTo>
                  <a:cubicBezTo>
                    <a:pt x="6" y="25"/>
                    <a:pt x="11" y="17"/>
                    <a:pt x="14" y="14"/>
                  </a:cubicBezTo>
                  <a:cubicBezTo>
                    <a:pt x="15" y="16"/>
                    <a:pt x="17" y="17"/>
                    <a:pt x="19" y="16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30" y="11"/>
                    <a:pt x="29" y="9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1"/>
                    <a:pt x="22" y="0"/>
                    <a:pt x="21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7"/>
                    <a:pt x="12" y="9"/>
                    <a:pt x="12" y="10"/>
                  </a:cubicBezTo>
                  <a:cubicBezTo>
                    <a:pt x="8" y="14"/>
                    <a:pt x="2" y="22"/>
                    <a:pt x="4" y="39"/>
                  </a:cubicBezTo>
                  <a:cubicBezTo>
                    <a:pt x="1" y="41"/>
                    <a:pt x="0" y="43"/>
                    <a:pt x="1" y="46"/>
                  </a:cubicBezTo>
                  <a:cubicBezTo>
                    <a:pt x="1" y="47"/>
                    <a:pt x="7" y="69"/>
                    <a:pt x="21" y="82"/>
                  </a:cubicBezTo>
                  <a:close/>
                  <a:moveTo>
                    <a:pt x="112" y="42"/>
                  </a:moveTo>
                  <a:cubicBezTo>
                    <a:pt x="116" y="42"/>
                    <a:pt x="120" y="45"/>
                    <a:pt x="120" y="50"/>
                  </a:cubicBezTo>
                  <a:cubicBezTo>
                    <a:pt x="120" y="54"/>
                    <a:pt x="116" y="58"/>
                    <a:pt x="112" y="58"/>
                  </a:cubicBezTo>
                  <a:cubicBezTo>
                    <a:pt x="107" y="58"/>
                    <a:pt x="104" y="54"/>
                    <a:pt x="104" y="50"/>
                  </a:cubicBezTo>
                  <a:cubicBezTo>
                    <a:pt x="104" y="45"/>
                    <a:pt x="107" y="42"/>
                    <a:pt x="112" y="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62550" tIns="81275" rIns="162550" bIns="81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8" name="Google Shape;1098;p65" descr="Image result for Machine learning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7204" y="3821292"/>
              <a:ext cx="1296066" cy="1296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65" descr="Image result for data streaming icon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416861" y="4932649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00" name="Google Shape;1100;p65"/>
            <p:cNvGrpSpPr/>
            <p:nvPr/>
          </p:nvGrpSpPr>
          <p:grpSpPr>
            <a:xfrm>
              <a:off x="7740223" y="2254046"/>
              <a:ext cx="802324" cy="683047"/>
              <a:chOff x="1511296" y="730196"/>
              <a:chExt cx="256867" cy="216138"/>
            </a:xfrm>
          </p:grpSpPr>
          <p:sp>
            <p:nvSpPr>
              <p:cNvPr id="1101" name="Google Shape;1101;p65"/>
              <p:cNvSpPr/>
              <p:nvPr/>
            </p:nvSpPr>
            <p:spPr>
              <a:xfrm>
                <a:off x="1575166" y="786197"/>
                <a:ext cx="128202" cy="128202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17" extrusionOk="0">
                    <a:moveTo>
                      <a:pt x="59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1"/>
                      <a:pt x="26" y="117"/>
                      <a:pt x="59" y="117"/>
                    </a:cubicBezTo>
                    <a:cubicBezTo>
                      <a:pt x="91" y="117"/>
                      <a:pt x="117" y="91"/>
                      <a:pt x="117" y="58"/>
                    </a:cubicBezTo>
                    <a:cubicBezTo>
                      <a:pt x="117" y="26"/>
                      <a:pt x="91" y="0"/>
                      <a:pt x="59" y="0"/>
                    </a:cubicBezTo>
                    <a:close/>
                    <a:moveTo>
                      <a:pt x="92" y="87"/>
                    </a:moveTo>
                    <a:cubicBezTo>
                      <a:pt x="76" y="105"/>
                      <a:pt x="49" y="107"/>
                      <a:pt x="30" y="92"/>
                    </a:cubicBezTo>
                    <a:cubicBezTo>
                      <a:pt x="12" y="76"/>
                      <a:pt x="10" y="48"/>
                      <a:pt x="25" y="30"/>
                    </a:cubicBezTo>
                    <a:cubicBezTo>
                      <a:pt x="41" y="12"/>
                      <a:pt x="69" y="9"/>
                      <a:pt x="87" y="25"/>
                    </a:cubicBezTo>
                    <a:cubicBezTo>
                      <a:pt x="106" y="41"/>
                      <a:pt x="108" y="69"/>
                      <a:pt x="92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02" name="Google Shape;1102;p65"/>
              <p:cNvSpPr/>
              <p:nvPr/>
            </p:nvSpPr>
            <p:spPr>
              <a:xfrm>
                <a:off x="1608026" y="818132"/>
                <a:ext cx="3517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33" extrusionOk="0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1" y="33"/>
                      <a:pt x="3" y="33"/>
                    </a:cubicBezTo>
                    <a:cubicBezTo>
                      <a:pt x="5" y="33"/>
                      <a:pt x="7" y="31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31" y="8"/>
                      <a:pt x="32" y="6"/>
                      <a:pt x="32" y="4"/>
                    </a:cubicBezTo>
                    <a:cubicBezTo>
                      <a:pt x="32" y="2"/>
                      <a:pt x="31" y="0"/>
                      <a:pt x="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1103" name="Google Shape;1103;p65"/>
              <p:cNvSpPr/>
              <p:nvPr/>
            </p:nvSpPr>
            <p:spPr>
              <a:xfrm>
                <a:off x="1511296" y="730196"/>
                <a:ext cx="256867" cy="216138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97" extrusionOk="0">
                    <a:moveTo>
                      <a:pt x="215" y="44"/>
                    </a:moveTo>
                    <a:cubicBezTo>
                      <a:pt x="184" y="39"/>
                      <a:pt x="184" y="39"/>
                      <a:pt x="184" y="39"/>
                    </a:cubicBezTo>
                    <a:cubicBezTo>
                      <a:pt x="174" y="14"/>
                      <a:pt x="174" y="14"/>
                      <a:pt x="174" y="14"/>
                    </a:cubicBezTo>
                    <a:cubicBezTo>
                      <a:pt x="170" y="5"/>
                      <a:pt x="162" y="0"/>
                      <a:pt x="153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1" y="0"/>
                      <a:pt x="63" y="5"/>
                      <a:pt x="60" y="14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8" y="46"/>
                      <a:pt x="0" y="55"/>
                      <a:pt x="0" y="66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87"/>
                      <a:pt x="10" y="197"/>
                      <a:pt x="2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24" y="197"/>
                      <a:pt x="234" y="187"/>
                      <a:pt x="234" y="175"/>
                    </a:cubicBezTo>
                    <a:cubicBezTo>
                      <a:pt x="234" y="66"/>
                      <a:pt x="234" y="66"/>
                      <a:pt x="234" y="66"/>
                    </a:cubicBezTo>
                    <a:cubicBezTo>
                      <a:pt x="234" y="55"/>
                      <a:pt x="226" y="46"/>
                      <a:pt x="215" y="44"/>
                    </a:cubicBezTo>
                    <a:close/>
                    <a:moveTo>
                      <a:pt x="219" y="175"/>
                    </a:moveTo>
                    <a:cubicBezTo>
                      <a:pt x="219" y="179"/>
                      <a:pt x="216" y="182"/>
                      <a:pt x="212" y="182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8" y="182"/>
                      <a:pt x="14" y="179"/>
                      <a:pt x="14" y="175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4" y="62"/>
                      <a:pt x="17" y="59"/>
                      <a:pt x="21" y="58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5" y="16"/>
                      <a:pt x="77" y="15"/>
                      <a:pt x="80" y="15"/>
                    </a:cubicBezTo>
                    <a:cubicBezTo>
                      <a:pt x="153" y="15"/>
                      <a:pt x="153" y="15"/>
                      <a:pt x="153" y="15"/>
                    </a:cubicBezTo>
                    <a:cubicBezTo>
                      <a:pt x="156" y="15"/>
                      <a:pt x="159" y="16"/>
                      <a:pt x="160" y="19"/>
                    </a:cubicBezTo>
                    <a:cubicBezTo>
                      <a:pt x="173" y="52"/>
                      <a:pt x="173" y="52"/>
                      <a:pt x="173" y="52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16" y="59"/>
                      <a:pt x="219" y="62"/>
                      <a:pt x="219" y="66"/>
                    </a:cubicBezTo>
                    <a:lnTo>
                      <a:pt x="219" y="1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54875" tIns="27425" rIns="54875" bIns="27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endParaRPr sz="2200" b="0" i="0" u="none" strike="noStrike" cap="none">
                  <a:solidFill>
                    <a:srgbClr val="3F3F3F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</p:grpSp>
        <p:pic>
          <p:nvPicPr>
            <p:cNvPr id="1104" name="Google Shape;1104;p6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416861" y="3262167"/>
              <a:ext cx="913898" cy="79086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</p:pic>
      </p:grpSp>
      <p:pic>
        <p:nvPicPr>
          <p:cNvPr id="1105" name="Google Shape;1105;p65"/>
          <p:cNvPicPr preferRelativeResize="0"/>
          <p:nvPr/>
        </p:nvPicPr>
        <p:blipFill rotWithShape="1">
          <a:blip r:embed="rId7">
            <a:alphaModFix/>
          </a:blip>
          <a:srcRect t="1912" b="6478"/>
          <a:stretch/>
        </p:blipFill>
        <p:spPr>
          <a:xfrm>
            <a:off x="6789978" y="1671919"/>
            <a:ext cx="8006137" cy="638610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1568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71600" y="1350963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Machine Learning is ____________________</a:t>
            </a:r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autonomous acquisition of knowledge through the use of algorithms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IN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autonomous acquisition of knowledge through the use of manual programs</a:t>
            </a: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selective acquisition of knowledge through the use of computer programs</a:t>
            </a: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00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selective acquisition of knowledge through the use of manual programs</a:t>
            </a: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00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00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is an autonomous acquisition of knowledge through the use of algorithms.</a:t>
            </a: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315" name="Google Shape;315;p10"/>
          <p:cNvSpPr txBox="1">
            <a:spLocks noGrp="1"/>
          </p:cNvSpPr>
          <p:nvPr>
            <p:ph type="body" idx="2"/>
          </p:nvPr>
        </p:nvSpPr>
        <p:spPr>
          <a:xfrm>
            <a:off x="3317876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A</a:t>
            </a:r>
            <a:endParaRPr/>
          </a:p>
        </p:txBody>
      </p:sp>
      <p:sp>
        <p:nvSpPr>
          <p:cNvPr id="316" name="Google Shape;316;p10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Machine Learning is ____________________</a:t>
            </a:r>
          </a:p>
        </p:txBody>
      </p:sp>
      <p:sp>
        <p:nvSpPr>
          <p:cNvPr id="317" name="Google Shape;317;p10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autonomous acquisition of knowledge through the use of algorithms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18" name="Google Shape;318;p10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autonomous acquisition of knowledge through the use of manual programs</a:t>
            </a: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19" name="Google Shape;319;p10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selective acquisition of knowledge through the use of computer programs</a:t>
            </a: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20" name="Google Shape;320;p10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00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selective acquisition of knowledge through the use of manual programs</a:t>
            </a: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40000"/>
              <a:buFont typeface="Arial"/>
              <a:buNone/>
            </a:pPr>
            <a:endParaRPr lang="en-US" dirty="0"/>
          </a:p>
        </p:txBody>
      </p:sp>
      <p:sp>
        <p:nvSpPr>
          <p:cNvPr id="321" name="Google Shape;321;p10"/>
          <p:cNvSpPr txBox="1">
            <a:spLocks noGrp="1"/>
          </p:cNvSpPr>
          <p:nvPr>
            <p:ph type="body" idx="8"/>
          </p:nvPr>
        </p:nvSpPr>
        <p:spPr>
          <a:xfrm>
            <a:off x="1345125" y="1350232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Economy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8782" y="760650"/>
            <a:ext cx="3673286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 descr="Related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687" y="1315218"/>
            <a:ext cx="9877118" cy="7221505"/>
          </a:xfrm>
          <a:prstGeom prst="rect">
            <a:avLst/>
          </a:prstGeom>
          <a:noFill/>
          <a:ln w="9525" cap="flat" cmpd="sng">
            <a:solidFill>
              <a:srgbClr val="24698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33"/>
          <p:cNvSpPr/>
          <p:nvPr/>
        </p:nvSpPr>
        <p:spPr>
          <a:xfrm>
            <a:off x="10606136" y="3829708"/>
            <a:ext cx="4713444" cy="3428959"/>
          </a:xfrm>
          <a:prstGeom prst="wedgeEllipseCallout">
            <a:avLst>
              <a:gd name="adj1" fmla="val -75379"/>
              <a:gd name="adj2" fmla="val 41865"/>
            </a:avLst>
          </a:prstGeom>
          <a:solidFill>
            <a:srgbClr val="ACB8CA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explosion has given rise to a new economy, and there is a constant battle for ownership of data between enterprises to derive benefits from it.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71600" y="1350963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 between traditional programming and machine learning?</a:t>
            </a:r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is based on permutations and combinations, whereas machine  learning uses traditional analytics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considers output of the program to generate code, whereas machine learning uses data and program to generate output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92500" lnSpcReduction="20000"/>
          </a:bodyPr>
          <a:lstStyle/>
          <a:p>
            <a:pPr marL="6350" marR="0" lvl="0" indent="-6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uses software programs, whereas machine learning uses hardware solutions.</a:t>
            </a:r>
            <a:endParaRPr lang="en-US" dirty="0"/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92500" lnSpcReduction="20000"/>
          </a:bodyPr>
          <a:lstStyle/>
          <a:p>
            <a:pPr marL="6350" marR="0" lvl="0" indent="-6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uses hard-coded rules to make decisions, whereas machine learning learns from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07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uses hard-coded rules to make decisions, whereas machine learning learns from data.</a:t>
            </a: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15" name="Google Shape;315;p10"/>
          <p:cNvSpPr txBox="1">
            <a:spLocks noGrp="1"/>
          </p:cNvSpPr>
          <p:nvPr>
            <p:ph type="body" idx="2"/>
          </p:nvPr>
        </p:nvSpPr>
        <p:spPr>
          <a:xfrm>
            <a:off x="3317876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D</a:t>
            </a:r>
            <a:endParaRPr dirty="0"/>
          </a:p>
        </p:txBody>
      </p:sp>
      <p:sp>
        <p:nvSpPr>
          <p:cNvPr id="316" name="Google Shape;316;p10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is the difference between traditional programming and machine learning?</a:t>
            </a:r>
          </a:p>
        </p:txBody>
      </p:sp>
      <p:sp>
        <p:nvSpPr>
          <p:cNvPr id="317" name="Google Shape;317;p10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is based on permutations and combinations, whereas machine  learning uses traditional analytics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considers output of the program to generate code, whereas machine learning uses data and program to generate output</a:t>
            </a:r>
            <a:r>
              <a:rPr lang="en-US"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0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92500" lnSpcReduction="20000"/>
          </a:bodyPr>
          <a:lstStyle/>
          <a:p>
            <a:pPr marL="6350" marR="0" lvl="0" indent="-6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uses software programs, whereas machine learning uses hardware solutions.</a:t>
            </a:r>
            <a:endParaRPr lang="en-US" dirty="0"/>
          </a:p>
        </p:txBody>
      </p:sp>
      <p:sp>
        <p:nvSpPr>
          <p:cNvPr id="320" name="Google Shape;320;p10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92500" lnSpcReduction="20000"/>
          </a:bodyPr>
          <a:lstStyle/>
          <a:p>
            <a:pPr marL="6350" marR="0" lvl="0" indent="-6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Traditional programming uses hard-coded rules to make decisions, whereas machine learning learns from data.</a:t>
            </a:r>
            <a:endParaRPr lang="en-US" dirty="0"/>
          </a:p>
        </p:txBody>
      </p:sp>
      <p:sp>
        <p:nvSpPr>
          <p:cNvPr id="321" name="Google Shape;321;p10"/>
          <p:cNvSpPr txBox="1">
            <a:spLocks noGrp="1"/>
          </p:cNvSpPr>
          <p:nvPr>
            <p:ph type="body" idx="8"/>
          </p:nvPr>
        </p:nvSpPr>
        <p:spPr>
          <a:xfrm>
            <a:off x="1318621" y="1350232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729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explosion of data has given rise to a new economy known as the data economy.</a:t>
            </a:r>
            <a:endParaRPr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4" name="Google Shape;1164;p7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refers to the intelligence in machines that simulates human intelligence.</a:t>
            </a:r>
            <a:endParaRPr/>
          </a:p>
        </p:txBody>
      </p:sp>
      <p:sp>
        <p:nvSpPr>
          <p:cNvPr id="1165" name="Google Shape;1165;p71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capability of AI systems to learn by extracting patterns from data is known as machine learning.</a:t>
            </a:r>
            <a:endParaRPr/>
          </a:p>
        </p:txBody>
      </p:sp>
      <p:sp>
        <p:nvSpPr>
          <p:cNvPr id="1166" name="Google Shape;1166;p71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Statistical Machine </a:t>
            </a: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earning uses the same math and techniques as Data Science.</a:t>
            </a:r>
            <a:endParaRPr/>
          </a:p>
        </p:txBody>
      </p:sp>
      <p:pic>
        <p:nvPicPr>
          <p:cNvPr id="10" name="Google Shape;342;p12">
            <a:extLst>
              <a:ext uri="{FF2B5EF4-FFF2-40B4-BE49-F238E27FC236}">
                <a16:creationId xmlns:a16="http://schemas.microsoft.com/office/drawing/2014/main" id="{54B85EB4-53C2-4EC2-B4DB-E3AFF92912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2297449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43;p12">
            <a:extLst>
              <a:ext uri="{FF2B5EF4-FFF2-40B4-BE49-F238E27FC236}">
                <a16:creationId xmlns:a16="http://schemas.microsoft.com/office/drawing/2014/main" id="{50C3F057-A44B-4A3D-A62A-4E1FB9E190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4719095"/>
            <a:ext cx="403933" cy="34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44;p12">
            <a:extLst>
              <a:ext uri="{FF2B5EF4-FFF2-40B4-BE49-F238E27FC236}">
                <a16:creationId xmlns:a16="http://schemas.microsoft.com/office/drawing/2014/main" id="{2372BCB3-2C4D-45EF-95A0-FA20B4EA94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524" y="5925229"/>
            <a:ext cx="403933" cy="3436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345;p12">
            <a:extLst>
              <a:ext uri="{FF2B5EF4-FFF2-40B4-BE49-F238E27FC236}">
                <a16:creationId xmlns:a16="http://schemas.microsoft.com/office/drawing/2014/main" id="{EB5CEA1C-000D-4D29-8F4F-539F5325C397}"/>
              </a:ext>
            </a:extLst>
          </p:cNvPr>
          <p:cNvGrpSpPr/>
          <p:nvPr/>
        </p:nvGrpSpPr>
        <p:grpSpPr>
          <a:xfrm>
            <a:off x="750883" y="3498821"/>
            <a:ext cx="405215" cy="343645"/>
            <a:chOff x="750883" y="3498821"/>
            <a:chExt cx="405215" cy="343645"/>
          </a:xfrm>
        </p:grpSpPr>
        <p:pic>
          <p:nvPicPr>
            <p:cNvPr id="14" name="Google Shape;346;p12">
              <a:extLst>
                <a:ext uri="{FF2B5EF4-FFF2-40B4-BE49-F238E27FC236}">
                  <a16:creationId xmlns:a16="http://schemas.microsoft.com/office/drawing/2014/main" id="{8BF46647-56C9-4133-A755-69824A29AD7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0883" y="3498821"/>
              <a:ext cx="405215" cy="343645"/>
            </a:xfrm>
            <a:custGeom>
              <a:avLst/>
              <a:gdLst/>
              <a:ahLst/>
              <a:cxnLst/>
              <a:rect l="l" t="t" r="r" b="b"/>
              <a:pathLst>
                <a:path w="405215" h="343645" extrusionOk="0">
                  <a:moveTo>
                    <a:pt x="0" y="0"/>
                  </a:moveTo>
                  <a:lnTo>
                    <a:pt x="405215" y="0"/>
                  </a:lnTo>
                  <a:lnTo>
                    <a:pt x="405215" y="343645"/>
                  </a:lnTo>
                  <a:lnTo>
                    <a:pt x="0" y="343645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15" name="Google Shape;347;p12">
              <a:extLst>
                <a:ext uri="{FF2B5EF4-FFF2-40B4-BE49-F238E27FC236}">
                  <a16:creationId xmlns:a16="http://schemas.microsoft.com/office/drawing/2014/main" id="{12AFA340-0644-4A92-B7BD-CA66ED6A8796}"/>
                </a:ext>
              </a:extLst>
            </p:cNvPr>
            <p:cNvGrpSpPr/>
            <p:nvPr/>
          </p:nvGrpSpPr>
          <p:grpSpPr>
            <a:xfrm>
              <a:off x="772360" y="3522876"/>
              <a:ext cx="356102" cy="288089"/>
              <a:chOff x="772360" y="3522876"/>
              <a:chExt cx="356102" cy="288089"/>
            </a:xfrm>
          </p:grpSpPr>
          <p:sp>
            <p:nvSpPr>
              <p:cNvPr id="16" name="Google Shape;348;p12">
                <a:extLst>
                  <a:ext uri="{FF2B5EF4-FFF2-40B4-BE49-F238E27FC236}">
                    <a16:creationId xmlns:a16="http://schemas.microsoft.com/office/drawing/2014/main" id="{F9115D37-E077-45C5-9AD2-31D9D5E68C69}"/>
                  </a:ext>
                </a:extLst>
              </p:cNvPr>
              <p:cNvSpPr/>
              <p:nvPr/>
            </p:nvSpPr>
            <p:spPr>
              <a:xfrm>
                <a:off x="772360" y="3522876"/>
                <a:ext cx="283793" cy="288089"/>
              </a:xfrm>
              <a:custGeom>
                <a:avLst/>
                <a:gdLst/>
                <a:ahLst/>
                <a:cxnLst/>
                <a:rect l="l" t="t" r="r" b="b"/>
                <a:pathLst>
                  <a:path w="283793" h="288089" extrusionOk="0">
                    <a:moveTo>
                      <a:pt x="283794" y="144045"/>
                    </a:moveTo>
                    <a:cubicBezTo>
                      <a:pt x="283794" y="223598"/>
                      <a:pt x="220264" y="288089"/>
                      <a:pt x="141897" y="288089"/>
                    </a:cubicBezTo>
                    <a:cubicBezTo>
                      <a:pt x="63529" y="288089"/>
                      <a:pt x="0" y="223598"/>
                      <a:pt x="0" y="144045"/>
                    </a:cubicBezTo>
                    <a:cubicBezTo>
                      <a:pt x="0" y="64491"/>
                      <a:pt x="63529" y="0"/>
                      <a:pt x="141897" y="0"/>
                    </a:cubicBezTo>
                    <a:cubicBezTo>
                      <a:pt x="220264" y="0"/>
                      <a:pt x="283794" y="64491"/>
                      <a:pt x="283794" y="144045"/>
                    </a:cubicBezTo>
                    <a:close/>
                  </a:path>
                </a:pathLst>
              </a:custGeom>
              <a:noFill/>
              <a:ln w="11300" cap="flat" cmpd="sng">
                <a:solidFill>
                  <a:schemeClr val="accen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349;p12">
                <a:extLst>
                  <a:ext uri="{FF2B5EF4-FFF2-40B4-BE49-F238E27FC236}">
                    <a16:creationId xmlns:a16="http://schemas.microsoft.com/office/drawing/2014/main" id="{0A63CA24-F2FB-4E26-88AE-1419131AA67E}"/>
                  </a:ext>
                </a:extLst>
              </p:cNvPr>
              <p:cNvSpPr/>
              <p:nvPr/>
            </p:nvSpPr>
            <p:spPr>
              <a:xfrm>
                <a:off x="803575" y="3556238"/>
                <a:ext cx="221364" cy="221364"/>
              </a:xfrm>
              <a:custGeom>
                <a:avLst/>
                <a:gdLst/>
                <a:ahLst/>
                <a:cxnLst/>
                <a:rect l="l" t="t" r="r" b="b"/>
                <a:pathLst>
                  <a:path w="221364" h="221364" extrusionOk="0">
                    <a:moveTo>
                      <a:pt x="221365" y="110682"/>
                    </a:moveTo>
                    <a:cubicBezTo>
                      <a:pt x="221365" y="171810"/>
                      <a:pt x="171811" y="221365"/>
                      <a:pt x="110682" y="221365"/>
                    </a:cubicBezTo>
                    <a:cubicBezTo>
                      <a:pt x="49554" y="221365"/>
                      <a:pt x="0" y="171810"/>
                      <a:pt x="0" y="110682"/>
                    </a:cubicBezTo>
                    <a:cubicBezTo>
                      <a:pt x="0" y="49554"/>
                      <a:pt x="49554" y="0"/>
                      <a:pt x="110682" y="0"/>
                    </a:cubicBezTo>
                    <a:cubicBezTo>
                      <a:pt x="171811" y="0"/>
                      <a:pt x="221365" y="49554"/>
                      <a:pt x="221365" y="110682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350;p12">
                <a:extLst>
                  <a:ext uri="{FF2B5EF4-FFF2-40B4-BE49-F238E27FC236}">
                    <a16:creationId xmlns:a16="http://schemas.microsoft.com/office/drawing/2014/main" id="{69CC5429-9BD7-4FE9-9C6F-1AF89C06A38A}"/>
                  </a:ext>
                </a:extLst>
              </p:cNvPr>
              <p:cNvSpPr/>
              <p:nvPr/>
            </p:nvSpPr>
            <p:spPr>
              <a:xfrm>
                <a:off x="1021646" y="3566118"/>
                <a:ext cx="106816" cy="202177"/>
              </a:xfrm>
              <a:custGeom>
                <a:avLst/>
                <a:gdLst/>
                <a:ahLst/>
                <a:cxnLst/>
                <a:rect l="l" t="t" r="r" b="b"/>
                <a:pathLst>
                  <a:path w="106816" h="202177" extrusionOk="0">
                    <a:moveTo>
                      <a:pt x="286" y="0"/>
                    </a:moveTo>
                    <a:lnTo>
                      <a:pt x="106816" y="101805"/>
                    </a:lnTo>
                    <a:lnTo>
                      <a:pt x="0" y="202178"/>
                    </a:lnTo>
                    <a:cubicBezTo>
                      <a:pt x="0" y="202178"/>
                      <a:pt x="84909" y="106816"/>
                      <a:pt x="286" y="0"/>
                    </a:cubicBezTo>
                    <a:close/>
                  </a:path>
                </a:pathLst>
              </a:custGeom>
              <a:solidFill>
                <a:srgbClr val="3C9B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Emergence of Artificial Intelligence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2688" y="760650"/>
            <a:ext cx="8905474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1177" y="2668555"/>
            <a:ext cx="7573647" cy="601912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6666"/>
              </a:srgbClr>
            </a:outerShdw>
          </a:effectLst>
        </p:spPr>
      </p:pic>
      <p:sp>
        <p:nvSpPr>
          <p:cNvPr id="192" name="Google Shape;192;p34"/>
          <p:cNvSpPr/>
          <p:nvPr/>
        </p:nvSpPr>
        <p:spPr>
          <a:xfrm>
            <a:off x="1599640" y="1269361"/>
            <a:ext cx="13056720" cy="1007308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>
            <a:noFill/>
          </a:ln>
          <a:effectLst>
            <a:outerShdw blurRad="149987" dist="250190" dir="8460000" algn="ctr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Science associated with data is moving towards a new paradigm where machines can be taught to learn from data and derive insights to develop Artificial Intelligence.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Definition of Artificial Intelligence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0275" y="760650"/>
            <a:ext cx="9210301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35"/>
          <p:cNvGrpSpPr/>
          <p:nvPr/>
        </p:nvGrpSpPr>
        <p:grpSpPr>
          <a:xfrm>
            <a:off x="2014866" y="3404831"/>
            <a:ext cx="12552410" cy="2894565"/>
            <a:chOff x="1684377" y="2887483"/>
            <a:chExt cx="12660526" cy="2895560"/>
          </a:xfrm>
        </p:grpSpPr>
        <p:sp>
          <p:nvSpPr>
            <p:cNvPr id="200" name="Google Shape;200;p35"/>
            <p:cNvSpPr/>
            <p:nvPr/>
          </p:nvSpPr>
          <p:spPr>
            <a:xfrm>
              <a:off x="2404370" y="3677818"/>
              <a:ext cx="11121533" cy="1141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Artificial Intelligence refers to intelligence displayed by machines that simulate human and animal intelligence. 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2286000" y="3318932"/>
              <a:ext cx="11715749" cy="1765175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 w="19050" cap="flat" cmpd="sng">
              <a:solidFill>
                <a:srgbClr val="D0CEC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2" name="Google Shape;202;p35" descr="Image result for quote icon"/>
            <p:cNvPicPr preferRelativeResize="0"/>
            <p:nvPr/>
          </p:nvPicPr>
          <p:blipFill rotWithShape="1">
            <a:blip r:embed="rId4">
              <a:alphaModFix/>
            </a:blip>
            <a:srcRect l="14811" t="22222" r="54525" b="53754"/>
            <a:stretch/>
          </p:blipFill>
          <p:spPr>
            <a:xfrm>
              <a:off x="1684377" y="2887483"/>
              <a:ext cx="1030132" cy="807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5" descr="Image result for quote icon"/>
            <p:cNvPicPr preferRelativeResize="0"/>
            <p:nvPr/>
          </p:nvPicPr>
          <p:blipFill rotWithShape="1">
            <a:blip r:embed="rId5">
              <a:alphaModFix/>
            </a:blip>
            <a:srcRect l="53830" t="53276" r="15309" b="21135"/>
            <a:stretch/>
          </p:blipFill>
          <p:spPr>
            <a:xfrm>
              <a:off x="13182748" y="4819484"/>
              <a:ext cx="1162155" cy="9635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Artificial Intelligence in Practice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7125" y="760650"/>
            <a:ext cx="8776599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/>
        </p:nvSpPr>
        <p:spPr>
          <a:xfrm>
            <a:off x="7294588" y="8399706"/>
            <a:ext cx="548835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Sources: documentarytube, wired, Quora </a:t>
            </a:r>
            <a:endParaRPr sz="2200" b="0" i="1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1" name="Google Shape;211;p36"/>
          <p:cNvGrpSpPr/>
          <p:nvPr/>
        </p:nvGrpSpPr>
        <p:grpSpPr>
          <a:xfrm>
            <a:off x="709274" y="2666998"/>
            <a:ext cx="3556262" cy="2861949"/>
            <a:chOff x="709274" y="1537985"/>
            <a:chExt cx="3556262" cy="3274495"/>
          </a:xfrm>
        </p:grpSpPr>
        <p:pic>
          <p:nvPicPr>
            <p:cNvPr id="212" name="Google Shape;212;p36"/>
            <p:cNvPicPr preferRelativeResize="0"/>
            <p:nvPr/>
          </p:nvPicPr>
          <p:blipFill rotWithShape="1">
            <a:blip r:embed="rId4">
              <a:alphaModFix/>
            </a:blip>
            <a:srcRect t="4774"/>
            <a:stretch/>
          </p:blipFill>
          <p:spPr>
            <a:xfrm>
              <a:off x="709274" y="1537985"/>
              <a:ext cx="3556262" cy="2461146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6666"/>
                </a:srgbClr>
              </a:outerShdw>
            </a:effectLst>
          </p:spPr>
        </p:pic>
        <p:sp>
          <p:nvSpPr>
            <p:cNvPr id="213" name="Google Shape;213;p36"/>
            <p:cNvSpPr txBox="1"/>
            <p:nvPr/>
          </p:nvSpPr>
          <p:spPr>
            <a:xfrm>
              <a:off x="794383" y="4125849"/>
              <a:ext cx="3386044" cy="686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Self-driving cars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p36"/>
          <p:cNvGrpSpPr/>
          <p:nvPr/>
        </p:nvGrpSpPr>
        <p:grpSpPr>
          <a:xfrm>
            <a:off x="11002690" y="2667000"/>
            <a:ext cx="3881494" cy="2732241"/>
            <a:chOff x="11002690" y="1504245"/>
            <a:chExt cx="4926468" cy="3177467"/>
          </a:xfrm>
        </p:grpSpPr>
        <p:sp>
          <p:nvSpPr>
            <p:cNvPr id="215" name="Google Shape;215;p36"/>
            <p:cNvSpPr txBox="1"/>
            <p:nvPr/>
          </p:nvSpPr>
          <p:spPr>
            <a:xfrm>
              <a:off x="11002690" y="4180657"/>
              <a:ext cx="4926468" cy="501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Google’s AlphaGo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" name="Google Shape;216;p36"/>
            <p:cNvPicPr preferRelativeResize="0"/>
            <p:nvPr/>
          </p:nvPicPr>
          <p:blipFill rotWithShape="1">
            <a:blip r:embed="rId5">
              <a:alphaModFix/>
            </a:blip>
            <a:srcRect l="4212" t="15208" r="4119" b="13751"/>
            <a:stretch/>
          </p:blipFill>
          <p:spPr>
            <a:xfrm>
              <a:off x="11223569" y="1504245"/>
              <a:ext cx="4484711" cy="2317101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6666"/>
                </a:srgbClr>
              </a:outerShdw>
            </a:effectLst>
          </p:spPr>
        </p:pic>
      </p:grpSp>
      <p:sp>
        <p:nvSpPr>
          <p:cNvPr id="217" name="Google Shape;217;p36"/>
          <p:cNvSpPr txBox="1"/>
          <p:nvPr/>
        </p:nvSpPr>
        <p:spPr>
          <a:xfrm>
            <a:off x="390209" y="7850022"/>
            <a:ext cx="3875327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Chess</a:t>
            </a:r>
            <a:endParaRPr sz="2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2110" y="5511388"/>
            <a:ext cx="2581481" cy="2345632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6666"/>
              </a:srgbClr>
            </a:outerShdw>
          </a:effectLst>
        </p:spPr>
      </p:pic>
      <p:grpSp>
        <p:nvGrpSpPr>
          <p:cNvPr id="219" name="Google Shape;219;p36"/>
          <p:cNvGrpSpPr/>
          <p:nvPr/>
        </p:nvGrpSpPr>
        <p:grpSpPr>
          <a:xfrm>
            <a:off x="6055528" y="2666999"/>
            <a:ext cx="4098122" cy="2767465"/>
            <a:chOff x="6055528" y="1497910"/>
            <a:chExt cx="3881494" cy="3219051"/>
          </a:xfrm>
        </p:grpSpPr>
        <p:sp>
          <p:nvSpPr>
            <p:cNvPr id="220" name="Google Shape;220;p36"/>
            <p:cNvSpPr txBox="1"/>
            <p:nvPr/>
          </p:nvSpPr>
          <p:spPr>
            <a:xfrm>
              <a:off x="6055528" y="4215810"/>
              <a:ext cx="3881494" cy="5011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Siri (iPhone)</a:t>
              </a:r>
              <a:endParaRPr sz="2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75055" y="1497910"/>
              <a:ext cx="3242439" cy="2461147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6666"/>
                </a:srgbClr>
              </a:outerShdw>
            </a:effectLst>
          </p:spPr>
        </p:pic>
      </p:grpSp>
      <p:pic>
        <p:nvPicPr>
          <p:cNvPr id="222" name="Google Shape;222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55557" y="5496640"/>
            <a:ext cx="2330714" cy="2330714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6666"/>
              </a:srgbClr>
            </a:outerShdw>
          </a:effectLst>
        </p:spPr>
      </p:pic>
      <p:pic>
        <p:nvPicPr>
          <p:cNvPr id="223" name="Google Shape;223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612485" y="5891970"/>
            <a:ext cx="3476179" cy="173809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6666"/>
              </a:srgbClr>
            </a:outerShdw>
          </a:effectLst>
        </p:spPr>
      </p:pic>
      <p:sp>
        <p:nvSpPr>
          <p:cNvPr id="224" name="Google Shape;224;p36"/>
          <p:cNvSpPr txBox="1"/>
          <p:nvPr/>
        </p:nvSpPr>
        <p:spPr>
          <a:xfrm>
            <a:off x="11237189" y="7884138"/>
            <a:ext cx="456943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Concierge robot from IBM Watson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6361164" y="7950428"/>
            <a:ext cx="339013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Amazon ECHO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6"/>
          <p:cNvSpPr/>
          <p:nvPr/>
        </p:nvSpPr>
        <p:spPr>
          <a:xfrm>
            <a:off x="2377538" y="1156996"/>
            <a:ext cx="11500924" cy="780282"/>
          </a:xfrm>
          <a:prstGeom prst="roundRect">
            <a:avLst>
              <a:gd name="adj" fmla="val 16667"/>
            </a:avLst>
          </a:prstGeom>
          <a:solidFill>
            <a:srgbClr val="DBDBDB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is redefining industries by providing greater personalization to users and automating processes.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Sci-Fi Movies with the Concept of AI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3775" y="760650"/>
            <a:ext cx="9463299" cy="36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37"/>
          <p:cNvGrpSpPr/>
          <p:nvPr/>
        </p:nvGrpSpPr>
        <p:grpSpPr>
          <a:xfrm>
            <a:off x="902534" y="2246053"/>
            <a:ext cx="14450932" cy="6148183"/>
            <a:chOff x="902534" y="1497908"/>
            <a:chExt cx="14450932" cy="6148183"/>
          </a:xfrm>
        </p:grpSpPr>
        <p:pic>
          <p:nvPicPr>
            <p:cNvPr id="234" name="Google Shape;234;p37" descr="Image result for top 10 sci fi movie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07700" y="1497909"/>
              <a:ext cx="4545766" cy="2750515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6666"/>
                </a:srgbClr>
              </a:outerShdw>
            </a:effectLst>
          </p:spPr>
        </p:pic>
        <p:pic>
          <p:nvPicPr>
            <p:cNvPr id="235" name="Google Shape;235;p37" descr="Related image"/>
            <p:cNvPicPr preferRelativeResize="0"/>
            <p:nvPr/>
          </p:nvPicPr>
          <p:blipFill rotWithShape="1">
            <a:blip r:embed="rId5">
              <a:alphaModFix/>
            </a:blip>
            <a:srcRect t="12500" b="12500"/>
            <a:stretch/>
          </p:blipFill>
          <p:spPr>
            <a:xfrm>
              <a:off x="902534" y="4895577"/>
              <a:ext cx="4545766" cy="2750514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6666"/>
                </a:srgbClr>
              </a:outerShdw>
            </a:effectLst>
          </p:spPr>
        </p:pic>
        <p:pic>
          <p:nvPicPr>
            <p:cNvPr id="236" name="Google Shape;236;p37" descr="Image result for top 10 ai movies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93666" y="4895576"/>
              <a:ext cx="4329547" cy="2750515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6666"/>
                </a:srgbClr>
              </a:outerShdw>
            </a:effectLst>
          </p:spPr>
        </p:pic>
        <p:pic>
          <p:nvPicPr>
            <p:cNvPr id="237" name="Google Shape;237;p37" descr="Image result for top 10 ai movies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807700" y="4895576"/>
              <a:ext cx="4545766" cy="2750515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6666"/>
                </a:srgbClr>
              </a:outerShdw>
            </a:effectLst>
          </p:spPr>
        </p:pic>
        <p:pic>
          <p:nvPicPr>
            <p:cNvPr id="238" name="Google Shape;238;p37" descr="Image result for top 10 ai movies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993666" y="1497910"/>
              <a:ext cx="4331757" cy="2750514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6666"/>
                </a:srgbClr>
              </a:outerShdw>
            </a:effectLst>
          </p:spPr>
        </p:pic>
        <p:pic>
          <p:nvPicPr>
            <p:cNvPr id="239" name="Google Shape;239;p37" descr="Related image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02534" y="1497908"/>
              <a:ext cx="4584188" cy="2750513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6666"/>
                </a:srgbClr>
              </a:outerShdw>
            </a:effectLst>
          </p:spPr>
        </p:pic>
      </p:grpSp>
      <p:sp>
        <p:nvSpPr>
          <p:cNvPr id="240" name="Google Shape;240;p37"/>
          <p:cNvSpPr/>
          <p:nvPr/>
        </p:nvSpPr>
        <p:spPr>
          <a:xfrm>
            <a:off x="2376400" y="1153211"/>
            <a:ext cx="11503200" cy="777300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Few AI films spanned through the decades reflect our everchanging spectrum of emotions regarding the machines we have created.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Facilitates in Recommendations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2350" y="760650"/>
            <a:ext cx="1018615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/>
          <p:nvPr/>
        </p:nvSpPr>
        <p:spPr>
          <a:xfrm>
            <a:off x="2420349" y="1400642"/>
            <a:ext cx="11503200" cy="777300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Amazon collects data from users and recommends the best products according to the user's buying or shopping pattern.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8" name="Google Shape;248;p38" descr="Graphical user interface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1251" y="3238039"/>
            <a:ext cx="9233375" cy="4769095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1276</Words>
  <Application>Microsoft Office PowerPoint</Application>
  <PresentationFormat>Custom</PresentationFormat>
  <Paragraphs>195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Calibri</vt:lpstr>
      <vt:lpstr>Gill Sans</vt:lpstr>
      <vt:lpstr>Open Sans SemiBold</vt:lpstr>
      <vt:lpstr>Arial</vt:lpstr>
      <vt:lpstr>Open Sans</vt:lpstr>
      <vt:lpstr>Lato Light</vt:lpstr>
      <vt:lpstr>Lato</vt:lpstr>
      <vt:lpstr>Digital Marketing</vt:lpstr>
      <vt:lpstr>1_Digital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SNEHIL CHHINWAL</cp:lastModifiedBy>
  <cp:revision>4</cp:revision>
  <dcterms:modified xsi:type="dcterms:W3CDTF">2022-03-07T13:01:22Z</dcterms:modified>
</cp:coreProperties>
</file>